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sldIdLst>
    <p:sldId id="260" r:id="rId4"/>
    <p:sldId id="261" r:id="rId5"/>
    <p:sldId id="262" r:id="rId6"/>
    <p:sldId id="285" r:id="rId7"/>
    <p:sldId id="264" r:id="rId8"/>
    <p:sldId id="265" r:id="rId9"/>
    <p:sldId id="286" r:id="rId10"/>
    <p:sldId id="287" r:id="rId11"/>
    <p:sldId id="268" r:id="rId12"/>
    <p:sldId id="269" r:id="rId13"/>
    <p:sldId id="270" r:id="rId14"/>
    <p:sldId id="307" r:id="rId15"/>
    <p:sldId id="272" r:id="rId16"/>
    <p:sldId id="289" r:id="rId17"/>
    <p:sldId id="274" r:id="rId18"/>
    <p:sldId id="290" r:id="rId19"/>
    <p:sldId id="276" r:id="rId20"/>
    <p:sldId id="308" r:id="rId21"/>
    <p:sldId id="292" r:id="rId22"/>
    <p:sldId id="279" r:id="rId23"/>
    <p:sldId id="309" r:id="rId24"/>
    <p:sldId id="284" r:id="rId2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AE16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0" Type="http://schemas.openxmlformats.org/officeDocument/2006/relationships/tags" Target="../tags/tag90.xml"/><Relationship Id="rId2" Type="http://schemas.openxmlformats.org/officeDocument/2006/relationships/tags" Target="../tags/tag72.xml"/><Relationship Id="rId19" Type="http://schemas.openxmlformats.org/officeDocument/2006/relationships/tags" Target="../tags/tag89.xml"/><Relationship Id="rId18" Type="http://schemas.openxmlformats.org/officeDocument/2006/relationships/tags" Target="../tags/tag88.xml"/><Relationship Id="rId17" Type="http://schemas.openxmlformats.org/officeDocument/2006/relationships/tags" Target="../tags/tag87.xml"/><Relationship Id="rId16" Type="http://schemas.openxmlformats.org/officeDocument/2006/relationships/tags" Target="../tags/tag86.xml"/><Relationship Id="rId15" Type="http://schemas.openxmlformats.org/officeDocument/2006/relationships/tags" Target="../tags/tag85.xml"/><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7" Type="http://schemas.openxmlformats.org/officeDocument/2006/relationships/tags" Target="../tags/tag133.xml"/><Relationship Id="rId16" Type="http://schemas.openxmlformats.org/officeDocument/2006/relationships/tags" Target="../tags/tag132.xml"/><Relationship Id="rId15" Type="http://schemas.openxmlformats.org/officeDocument/2006/relationships/tags" Target="../tags/tag131.xml"/><Relationship Id="rId14" Type="http://schemas.openxmlformats.org/officeDocument/2006/relationships/tags" Target="../tags/tag130.xml"/><Relationship Id="rId13" Type="http://schemas.openxmlformats.org/officeDocument/2006/relationships/tags" Target="../tags/tag12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1" Type="http://schemas.openxmlformats.org/officeDocument/2006/relationships/tags" Target="../tags/tag153.xml"/><Relationship Id="rId20" Type="http://schemas.openxmlformats.org/officeDocument/2006/relationships/tags" Target="../tags/tag152.xml"/><Relationship Id="rId2" Type="http://schemas.openxmlformats.org/officeDocument/2006/relationships/tags" Target="../tags/tag134.xml"/><Relationship Id="rId19" Type="http://schemas.openxmlformats.org/officeDocument/2006/relationships/tags" Target="../tags/tag151.xml"/><Relationship Id="rId18" Type="http://schemas.openxmlformats.org/officeDocument/2006/relationships/tags" Target="../tags/tag150.xml"/><Relationship Id="rId17" Type="http://schemas.openxmlformats.org/officeDocument/2006/relationships/tags" Target="../tags/tag149.xml"/><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7" Type="http://schemas.openxmlformats.org/officeDocument/2006/relationships/tags" Target="../tags/tag196.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0" Type="http://schemas.openxmlformats.org/officeDocument/2006/relationships/tags" Target="../tags/tag21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7" Type="http://schemas.openxmlformats.org/officeDocument/2006/relationships/tags" Target="../tags/tag235.xml"/><Relationship Id="rId16" Type="http://schemas.openxmlformats.org/officeDocument/2006/relationships/tags" Target="../tags/tag234.xml"/><Relationship Id="rId15" Type="http://schemas.openxmlformats.org/officeDocument/2006/relationships/tags" Target="../tags/tag233.xml"/><Relationship Id="rId14" Type="http://schemas.openxmlformats.org/officeDocument/2006/relationships/tags" Target="../tags/tag232.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4" Type="http://schemas.openxmlformats.org/officeDocument/2006/relationships/tags" Target="../tags/tag248.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8" Type="http://schemas.openxmlformats.org/officeDocument/2006/relationships/tags" Target="../tags/tag265.xml"/><Relationship Id="rId17" Type="http://schemas.openxmlformats.org/officeDocument/2006/relationships/tags" Target="../tags/tag264.xml"/><Relationship Id="rId16" Type="http://schemas.openxmlformats.org/officeDocument/2006/relationships/tags" Target="../tags/tag263.xml"/><Relationship Id="rId15" Type="http://schemas.openxmlformats.org/officeDocument/2006/relationships/tags" Target="../tags/tag262.xml"/><Relationship Id="rId14" Type="http://schemas.openxmlformats.org/officeDocument/2006/relationships/tags" Target="../tags/tag261.xml"/><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tags" Target="../tags/tag258.xml"/><Relationship Id="rId10" Type="http://schemas.openxmlformats.org/officeDocument/2006/relationships/tags" Target="../tags/tag25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image" Target="../media/image2.png"/><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image" Target="../media/image1.png"/><Relationship Id="rId3" Type="http://schemas.openxmlformats.org/officeDocument/2006/relationships/tags" Target="../tags/tag272.xml"/><Relationship Id="rId2" Type="http://schemas.openxmlformats.org/officeDocument/2006/relationships/tags" Target="../tags/tag271.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image" Target="../media/image1.png"/><Relationship Id="rId7" Type="http://schemas.openxmlformats.org/officeDocument/2006/relationships/tags" Target="../tags/tag312.xml"/><Relationship Id="rId6" Type="http://schemas.openxmlformats.org/officeDocument/2006/relationships/image" Target="../media/image4.png"/><Relationship Id="rId5" Type="http://schemas.openxmlformats.org/officeDocument/2006/relationships/tags" Target="../tags/tag311.xml"/><Relationship Id="rId4" Type="http://schemas.openxmlformats.org/officeDocument/2006/relationships/image" Target="../media/image3.png"/><Relationship Id="rId3" Type="http://schemas.openxmlformats.org/officeDocument/2006/relationships/tags" Target="../tags/tag310.xml"/><Relationship Id="rId2" Type="http://schemas.openxmlformats.org/officeDocument/2006/relationships/tags" Target="../tags/tag309.xml"/><Relationship Id="rId14" Type="http://schemas.openxmlformats.org/officeDocument/2006/relationships/tags" Target="../tags/tag318.xml"/><Relationship Id="rId13" Type="http://schemas.openxmlformats.org/officeDocument/2006/relationships/tags" Target="../tags/tag317.xml"/><Relationship Id="rId12" Type="http://schemas.openxmlformats.org/officeDocument/2006/relationships/tags" Target="../tags/tag316.xml"/><Relationship Id="rId11" Type="http://schemas.openxmlformats.org/officeDocument/2006/relationships/tags" Target="../tags/tag315.xml"/><Relationship Id="rId10" Type="http://schemas.openxmlformats.org/officeDocument/2006/relationships/tags" Target="../tags/tag314.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323.xml"/><Relationship Id="rId7" Type="http://schemas.openxmlformats.org/officeDocument/2006/relationships/image" Target="../media/image5.png"/><Relationship Id="rId6" Type="http://schemas.openxmlformats.org/officeDocument/2006/relationships/tags" Target="../tags/tag322.xml"/><Relationship Id="rId5" Type="http://schemas.openxmlformats.org/officeDocument/2006/relationships/image" Target="../media/image1.png"/><Relationship Id="rId4" Type="http://schemas.openxmlformats.org/officeDocument/2006/relationships/tags" Target="../tags/tag321.xml"/><Relationship Id="rId3" Type="http://schemas.openxmlformats.org/officeDocument/2006/relationships/tags" Target="../tags/tag320.xml"/><Relationship Id="rId20" Type="http://schemas.openxmlformats.org/officeDocument/2006/relationships/tags" Target="../tags/tag331.xml"/><Relationship Id="rId2" Type="http://schemas.openxmlformats.org/officeDocument/2006/relationships/tags" Target="../tags/tag319.xml"/><Relationship Id="rId19" Type="http://schemas.openxmlformats.org/officeDocument/2006/relationships/tags" Target="../tags/tag330.xml"/><Relationship Id="rId18" Type="http://schemas.openxmlformats.org/officeDocument/2006/relationships/tags" Target="../tags/tag329.xml"/><Relationship Id="rId17" Type="http://schemas.openxmlformats.org/officeDocument/2006/relationships/tags" Target="../tags/tag328.xml"/><Relationship Id="rId16" Type="http://schemas.openxmlformats.org/officeDocument/2006/relationships/tags" Target="../tags/tag327.xml"/><Relationship Id="rId15" Type="http://schemas.openxmlformats.org/officeDocument/2006/relationships/image" Target="../media/image9.png"/><Relationship Id="rId14" Type="http://schemas.openxmlformats.org/officeDocument/2006/relationships/tags" Target="../tags/tag326.xml"/><Relationship Id="rId13" Type="http://schemas.openxmlformats.org/officeDocument/2006/relationships/image" Target="../media/image8.png"/><Relationship Id="rId12" Type="http://schemas.openxmlformats.org/officeDocument/2006/relationships/tags" Target="../tags/tag325.xml"/><Relationship Id="rId11" Type="http://schemas.openxmlformats.org/officeDocument/2006/relationships/image" Target="../media/image7.png"/><Relationship Id="rId10" Type="http://schemas.openxmlformats.org/officeDocument/2006/relationships/tags" Target="../tags/tag324.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337.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image" Target="../media/image1.png"/><Relationship Id="rId5" Type="http://schemas.openxmlformats.org/officeDocument/2006/relationships/tags" Target="../tags/tag334.xml"/><Relationship Id="rId4" Type="http://schemas.openxmlformats.org/officeDocument/2006/relationships/image" Target="../media/image10.png"/><Relationship Id="rId3" Type="http://schemas.openxmlformats.org/officeDocument/2006/relationships/tags" Target="../tags/tag333.xml"/><Relationship Id="rId2" Type="http://schemas.openxmlformats.org/officeDocument/2006/relationships/tags" Target="../tags/tag332.xml"/><Relationship Id="rId11" Type="http://schemas.openxmlformats.org/officeDocument/2006/relationships/tags" Target="../tags/tag339.xml"/><Relationship Id="rId10" Type="http://schemas.openxmlformats.org/officeDocument/2006/relationships/tags" Target="../tags/tag338.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968" y="136131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3968" y="3840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184" y="523097"/>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正文页-10004_16">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1727200"/>
            <a:ext cx="3454400" cy="4318000"/>
          </a:xfrm>
          <a:custGeom>
            <a:avLst/>
            <a:gdLst>
              <a:gd name="connisteX0" fmla="*/ 0 w 3454400"/>
              <a:gd name="connsiteY0" fmla="*/ 203200 h 4318000"/>
              <a:gd name="connisteX1" fmla="*/ 203200 w 3454400"/>
              <a:gd name="connsiteY1" fmla="*/ 0 h 4318000"/>
              <a:gd name="connisteX2" fmla="*/ 3251200 w 3454400"/>
              <a:gd name="connsiteY2" fmla="*/ 0 h 4318000"/>
              <a:gd name="connisteX3" fmla="*/ 3454400 w 3454400"/>
              <a:gd name="connsiteY3" fmla="*/ 203200 h 4318000"/>
              <a:gd name="connisteX4" fmla="*/ 3454400 w 3454400"/>
              <a:gd name="connsiteY4" fmla="*/ 4114800 h 4318000"/>
              <a:gd name="connisteX5" fmla="*/ 3251200 w 3454400"/>
              <a:gd name="connsiteY5" fmla="*/ 4318000 h 4318000"/>
              <a:gd name="connisteX6" fmla="*/ 203200 w 3454400"/>
              <a:gd name="connsiteY6" fmla="*/ 4318000 h 4318000"/>
              <a:gd name="connisteX7" fmla="*/ 0 w 3454400"/>
              <a:gd name="connsiteY7" fmla="*/ 4114800 h 4318000"/>
              <a:gd name="connisteX8" fmla="*/ 0 w 3454400"/>
              <a:gd name="connsiteY8" fmla="*/ 203200 h 431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318000">
                <a:moveTo>
                  <a:pt x="0" y="203200"/>
                </a:moveTo>
                <a:cubicBezTo>
                  <a:pt x="0" y="90976"/>
                  <a:pt x="90976" y="0"/>
                  <a:pt x="203200" y="0"/>
                </a:cubicBezTo>
                <a:lnTo>
                  <a:pt x="3251200" y="0"/>
                </a:lnTo>
                <a:cubicBezTo>
                  <a:pt x="3363424" y="0"/>
                  <a:pt x="3454400" y="90976"/>
                  <a:pt x="3454400" y="203200"/>
                </a:cubicBezTo>
                <a:lnTo>
                  <a:pt x="3454400" y="4114800"/>
                </a:lnTo>
                <a:cubicBezTo>
                  <a:pt x="3454400" y="4227024"/>
                  <a:pt x="3363424" y="4318000"/>
                  <a:pt x="3251200" y="4318000"/>
                </a:cubicBezTo>
                <a:lnTo>
                  <a:pt x="203200" y="4318000"/>
                </a:lnTo>
                <a:cubicBezTo>
                  <a:pt x="90976" y="4318000"/>
                  <a:pt x="0" y="4227024"/>
                  <a:pt x="0" y="41148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914400" y="238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4" name="文本占位符 13"/>
          <p:cNvSpPr>
            <a:spLocks noGrp="1"/>
          </p:cNvSpPr>
          <p:nvPr>
            <p:ph type="body" idx="16387" hasCustomPrompt="1"/>
            <p:custDataLst>
              <p:tags r:id="rId8"/>
            </p:custDataLst>
          </p:nvPr>
        </p:nvSpPr>
        <p:spPr>
          <a:xfrm>
            <a:off x="914400" y="2946400"/>
            <a:ext cx="28448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装饰  4"/>
          <p:cNvSpPr>
            <a:spLocks noGrp="1"/>
          </p:cNvSpPr>
          <p:nvPr>
            <p:ph type="body" idx="16393" hasCustomPrompt="1"/>
            <p:custDataLst>
              <p:tags r:id="rId9"/>
            </p:custDataLst>
          </p:nvPr>
        </p:nvSpPr>
        <p:spPr>
          <a:xfrm>
            <a:off x="4368800" y="1727200"/>
            <a:ext cx="3454400" cy="4318000"/>
          </a:xfrm>
          <a:custGeom>
            <a:avLst/>
            <a:gdLst>
              <a:gd name="connisteX0" fmla="*/ 0 w 3454400"/>
              <a:gd name="connsiteY0" fmla="*/ 203200 h 4318000"/>
              <a:gd name="connisteX1" fmla="*/ 203200 w 3454400"/>
              <a:gd name="connsiteY1" fmla="*/ 0 h 4318000"/>
              <a:gd name="connisteX2" fmla="*/ 3251200 w 3454400"/>
              <a:gd name="connsiteY2" fmla="*/ 0 h 4318000"/>
              <a:gd name="connisteX3" fmla="*/ 3454400 w 3454400"/>
              <a:gd name="connsiteY3" fmla="*/ 203200 h 4318000"/>
              <a:gd name="connisteX4" fmla="*/ 3454400 w 3454400"/>
              <a:gd name="connsiteY4" fmla="*/ 4114800 h 4318000"/>
              <a:gd name="connisteX5" fmla="*/ 3251200 w 3454400"/>
              <a:gd name="connsiteY5" fmla="*/ 4318000 h 4318000"/>
              <a:gd name="connisteX6" fmla="*/ 203200 w 3454400"/>
              <a:gd name="connsiteY6" fmla="*/ 4318000 h 4318000"/>
              <a:gd name="connisteX7" fmla="*/ 0 w 3454400"/>
              <a:gd name="connsiteY7" fmla="*/ 4114800 h 4318000"/>
              <a:gd name="connisteX8" fmla="*/ 0 w 3454400"/>
              <a:gd name="connsiteY8" fmla="*/ 203200 h 431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318000">
                <a:moveTo>
                  <a:pt x="0" y="203200"/>
                </a:moveTo>
                <a:cubicBezTo>
                  <a:pt x="0" y="90976"/>
                  <a:pt x="90976" y="0"/>
                  <a:pt x="203200" y="0"/>
                </a:cubicBezTo>
                <a:lnTo>
                  <a:pt x="3251200" y="0"/>
                </a:lnTo>
                <a:cubicBezTo>
                  <a:pt x="3363424" y="0"/>
                  <a:pt x="3454400" y="90976"/>
                  <a:pt x="3454400" y="203200"/>
                </a:cubicBezTo>
                <a:lnTo>
                  <a:pt x="3454400" y="4114800"/>
                </a:lnTo>
                <a:cubicBezTo>
                  <a:pt x="3454400" y="4227024"/>
                  <a:pt x="3363424" y="4318000"/>
                  <a:pt x="3251200" y="4318000"/>
                </a:cubicBezTo>
                <a:lnTo>
                  <a:pt x="203200" y="4318000"/>
                </a:lnTo>
                <a:cubicBezTo>
                  <a:pt x="90976" y="4318000"/>
                  <a:pt x="0" y="4227024"/>
                  <a:pt x="0" y="41148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8" hasCustomPrompt="1"/>
            <p:custDataLst>
              <p:tags r:id="rId10"/>
            </p:custDataLst>
          </p:nvPr>
        </p:nvSpPr>
        <p:spPr>
          <a:xfrm>
            <a:off x="4673600" y="238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7" name="文本占位符 16"/>
          <p:cNvSpPr>
            <a:spLocks noGrp="1"/>
          </p:cNvSpPr>
          <p:nvPr>
            <p:ph type="body" idx="16389" hasCustomPrompt="1"/>
            <p:custDataLst>
              <p:tags r:id="rId11"/>
            </p:custDataLst>
          </p:nvPr>
        </p:nvSpPr>
        <p:spPr>
          <a:xfrm>
            <a:off x="4673600" y="2946400"/>
            <a:ext cx="28448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装饰  7"/>
          <p:cNvSpPr>
            <a:spLocks noGrp="1"/>
          </p:cNvSpPr>
          <p:nvPr>
            <p:ph type="body" idx="16394" hasCustomPrompt="1"/>
            <p:custDataLst>
              <p:tags r:id="rId12"/>
            </p:custDataLst>
          </p:nvPr>
        </p:nvSpPr>
        <p:spPr>
          <a:xfrm>
            <a:off x="8128000" y="1727200"/>
            <a:ext cx="3454400" cy="4318000"/>
          </a:xfrm>
          <a:custGeom>
            <a:avLst/>
            <a:gdLst>
              <a:gd name="connisteX0" fmla="*/ 0 w 3454400"/>
              <a:gd name="connsiteY0" fmla="*/ 203200 h 4318000"/>
              <a:gd name="connisteX1" fmla="*/ 203200 w 3454400"/>
              <a:gd name="connsiteY1" fmla="*/ 0 h 4318000"/>
              <a:gd name="connisteX2" fmla="*/ 3251200 w 3454400"/>
              <a:gd name="connsiteY2" fmla="*/ 0 h 4318000"/>
              <a:gd name="connisteX3" fmla="*/ 3454400 w 3454400"/>
              <a:gd name="connsiteY3" fmla="*/ 203200 h 4318000"/>
              <a:gd name="connisteX4" fmla="*/ 3454400 w 3454400"/>
              <a:gd name="connsiteY4" fmla="*/ 4114800 h 4318000"/>
              <a:gd name="connisteX5" fmla="*/ 3251200 w 3454400"/>
              <a:gd name="connsiteY5" fmla="*/ 4318000 h 4318000"/>
              <a:gd name="connisteX6" fmla="*/ 203200 w 3454400"/>
              <a:gd name="connsiteY6" fmla="*/ 4318000 h 4318000"/>
              <a:gd name="connisteX7" fmla="*/ 0 w 3454400"/>
              <a:gd name="connsiteY7" fmla="*/ 4114800 h 4318000"/>
              <a:gd name="connisteX8" fmla="*/ 0 w 3454400"/>
              <a:gd name="connsiteY8" fmla="*/ 203200 h 431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318000">
                <a:moveTo>
                  <a:pt x="0" y="203200"/>
                </a:moveTo>
                <a:cubicBezTo>
                  <a:pt x="0" y="90976"/>
                  <a:pt x="90976" y="0"/>
                  <a:pt x="203200" y="0"/>
                </a:cubicBezTo>
                <a:lnTo>
                  <a:pt x="3251200" y="0"/>
                </a:lnTo>
                <a:cubicBezTo>
                  <a:pt x="3363424" y="0"/>
                  <a:pt x="3454400" y="90976"/>
                  <a:pt x="3454400" y="203200"/>
                </a:cubicBezTo>
                <a:lnTo>
                  <a:pt x="3454400" y="4114800"/>
                </a:lnTo>
                <a:cubicBezTo>
                  <a:pt x="3454400" y="4227024"/>
                  <a:pt x="3363424" y="4318000"/>
                  <a:pt x="3251200" y="4318000"/>
                </a:cubicBezTo>
                <a:lnTo>
                  <a:pt x="203200" y="4318000"/>
                </a:lnTo>
                <a:cubicBezTo>
                  <a:pt x="90976" y="4318000"/>
                  <a:pt x="0" y="4227024"/>
                  <a:pt x="0" y="41148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文本占位符 18"/>
          <p:cNvSpPr>
            <a:spLocks noGrp="1"/>
          </p:cNvSpPr>
          <p:nvPr>
            <p:ph type="body" idx="16390" hasCustomPrompt="1"/>
            <p:custDataLst>
              <p:tags r:id="rId13"/>
            </p:custDataLst>
          </p:nvPr>
        </p:nvSpPr>
        <p:spPr>
          <a:xfrm>
            <a:off x="8432800" y="238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0" name="文本占位符 19"/>
          <p:cNvSpPr>
            <a:spLocks noGrp="1"/>
          </p:cNvSpPr>
          <p:nvPr>
            <p:ph type="body" idx="16391" hasCustomPrompt="1"/>
            <p:custDataLst>
              <p:tags r:id="rId14"/>
            </p:custDataLst>
          </p:nvPr>
        </p:nvSpPr>
        <p:spPr>
          <a:xfrm>
            <a:off x="8432800" y="2946400"/>
            <a:ext cx="28448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页-42_9">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0" hasCustomPrompt="1"/>
            <p:custDataLst>
              <p:tags r:id="rId6"/>
            </p:custDataLst>
          </p:nvPr>
        </p:nvSpPr>
        <p:spPr>
          <a:xfrm>
            <a:off x="609600" y="1524000"/>
            <a:ext cx="10972800" cy="2844800"/>
          </a:xfrm>
          <a:custGeom>
            <a:avLst/>
            <a:gdLst>
              <a:gd name="connisteX0" fmla="*/ 0 w 10972800"/>
              <a:gd name="connsiteY0" fmla="*/ 203200 h 2844800"/>
              <a:gd name="connisteX1" fmla="*/ 203200 w 10972800"/>
              <a:gd name="connsiteY1" fmla="*/ 0 h 2844800"/>
              <a:gd name="connisteX2" fmla="*/ 10769600 w 10972800"/>
              <a:gd name="connsiteY2" fmla="*/ 0 h 2844800"/>
              <a:gd name="connisteX3" fmla="*/ 10972800 w 10972800"/>
              <a:gd name="connsiteY3" fmla="*/ 203200 h 2844800"/>
              <a:gd name="connisteX4" fmla="*/ 10972800 w 10972800"/>
              <a:gd name="connsiteY4" fmla="*/ 2641600 h 2844800"/>
              <a:gd name="connisteX5" fmla="*/ 10769600 w 10972800"/>
              <a:gd name="connsiteY5" fmla="*/ 2844800 h 2844800"/>
              <a:gd name="connisteX6" fmla="*/ 203200 w 10972800"/>
              <a:gd name="connsiteY6" fmla="*/ 2844800 h 2844800"/>
              <a:gd name="connisteX7" fmla="*/ 0 w 10972800"/>
              <a:gd name="connsiteY7" fmla="*/ 2641600 h 2844800"/>
              <a:gd name="connisteX8" fmla="*/ 0 w 10972800"/>
              <a:gd name="connsiteY8" fmla="*/ 203200 h 2844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844800">
                <a:moveTo>
                  <a:pt x="0" y="203200"/>
                </a:moveTo>
                <a:cubicBezTo>
                  <a:pt x="0" y="90976"/>
                  <a:pt x="90976" y="0"/>
                  <a:pt x="203200" y="0"/>
                </a:cubicBezTo>
                <a:lnTo>
                  <a:pt x="10769600" y="0"/>
                </a:lnTo>
                <a:cubicBezTo>
                  <a:pt x="10881824" y="0"/>
                  <a:pt x="10972800" y="90976"/>
                  <a:pt x="10972800" y="203200"/>
                </a:cubicBezTo>
                <a:lnTo>
                  <a:pt x="10972800" y="2641600"/>
                </a:lnTo>
                <a:cubicBezTo>
                  <a:pt x="10972800" y="2753824"/>
                  <a:pt x="10881824" y="2844800"/>
                  <a:pt x="10769600" y="2844800"/>
                </a:cubicBezTo>
                <a:lnTo>
                  <a:pt x="203200" y="2844800"/>
                </a:lnTo>
                <a:cubicBezTo>
                  <a:pt x="90976" y="2844800"/>
                  <a:pt x="0" y="2753824"/>
                  <a:pt x="0" y="2641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1" hasCustomPrompt="1"/>
            <p:custDataLst>
              <p:tags r:id="rId7"/>
            </p:custDataLst>
          </p:nvPr>
        </p:nvSpPr>
        <p:spPr>
          <a:xfrm>
            <a:off x="609600" y="4826000"/>
            <a:ext cx="50800" cy="1422400"/>
          </a:xfrm>
          <a:custGeom>
            <a:avLst/>
            <a:gdLst>
              <a:gd name="connisteX0" fmla="*/ 0 w 50800"/>
              <a:gd name="connsiteY0" fmla="*/ 25400 h 1422400"/>
              <a:gd name="connisteX1" fmla="*/ 25400 w 50800"/>
              <a:gd name="connsiteY1" fmla="*/ 0 h 1422400"/>
              <a:gd name="connisteX2" fmla="*/ 25400 w 50800"/>
              <a:gd name="connsiteY2" fmla="*/ 0 h 1422400"/>
              <a:gd name="connisteX3" fmla="*/ 50800 w 50800"/>
              <a:gd name="connsiteY3" fmla="*/ 25400 h 1422400"/>
              <a:gd name="connisteX4" fmla="*/ 50800 w 50800"/>
              <a:gd name="connsiteY4" fmla="*/ 1397000 h 1422400"/>
              <a:gd name="connisteX5" fmla="*/ 25400 w 50800"/>
              <a:gd name="connsiteY5" fmla="*/ 1422400 h 1422400"/>
              <a:gd name="connisteX6" fmla="*/ 25400 w 50800"/>
              <a:gd name="connsiteY6" fmla="*/ 1422400 h 1422400"/>
              <a:gd name="connisteX7" fmla="*/ 0 w 50800"/>
              <a:gd name="connsiteY7" fmla="*/ 1397000 h 1422400"/>
              <a:gd name="connisteX8" fmla="*/ 0 w 50800"/>
              <a:gd name="connsiteY8" fmla="*/ 25400 h 142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422400">
                <a:moveTo>
                  <a:pt x="0" y="25400"/>
                </a:moveTo>
                <a:cubicBezTo>
                  <a:pt x="0" y="11372"/>
                  <a:pt x="11372" y="0"/>
                  <a:pt x="25400" y="0"/>
                </a:cubicBezTo>
                <a:lnTo>
                  <a:pt x="25400" y="0"/>
                </a:lnTo>
                <a:cubicBezTo>
                  <a:pt x="39428" y="0"/>
                  <a:pt x="50800" y="11372"/>
                  <a:pt x="50800" y="25400"/>
                </a:cubicBezTo>
                <a:lnTo>
                  <a:pt x="50800" y="1397000"/>
                </a:lnTo>
                <a:cubicBezTo>
                  <a:pt x="50800" y="1411028"/>
                  <a:pt x="39428" y="1422400"/>
                  <a:pt x="25400" y="1422400"/>
                </a:cubicBezTo>
                <a:lnTo>
                  <a:pt x="25400" y="1422400"/>
                </a:lnTo>
                <a:cubicBezTo>
                  <a:pt x="11372" y="1422400"/>
                  <a:pt x="0" y="1411028"/>
                  <a:pt x="0" y="13970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4826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53340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2" hasCustomPrompt="1"/>
            <p:custDataLst>
              <p:tags r:id="rId10"/>
            </p:custDataLst>
          </p:nvPr>
        </p:nvSpPr>
        <p:spPr>
          <a:xfrm>
            <a:off x="6400800" y="4826000"/>
            <a:ext cx="50800" cy="1422400"/>
          </a:xfrm>
          <a:custGeom>
            <a:avLst/>
            <a:gdLst>
              <a:gd name="connisteX0" fmla="*/ 0 w 50800"/>
              <a:gd name="connsiteY0" fmla="*/ 25400 h 1422400"/>
              <a:gd name="connisteX1" fmla="*/ 25400 w 50800"/>
              <a:gd name="connsiteY1" fmla="*/ 0 h 1422400"/>
              <a:gd name="connisteX2" fmla="*/ 25400 w 50800"/>
              <a:gd name="connsiteY2" fmla="*/ 0 h 1422400"/>
              <a:gd name="connisteX3" fmla="*/ 50800 w 50800"/>
              <a:gd name="connsiteY3" fmla="*/ 25400 h 1422400"/>
              <a:gd name="connisteX4" fmla="*/ 50800 w 50800"/>
              <a:gd name="connsiteY4" fmla="*/ 1397000 h 1422400"/>
              <a:gd name="connisteX5" fmla="*/ 25400 w 50800"/>
              <a:gd name="connsiteY5" fmla="*/ 1422400 h 1422400"/>
              <a:gd name="connisteX6" fmla="*/ 25400 w 50800"/>
              <a:gd name="connsiteY6" fmla="*/ 1422400 h 1422400"/>
              <a:gd name="connisteX7" fmla="*/ 0 w 50800"/>
              <a:gd name="connsiteY7" fmla="*/ 1397000 h 1422400"/>
              <a:gd name="connisteX8" fmla="*/ 0 w 50800"/>
              <a:gd name="connsiteY8" fmla="*/ 25400 h 142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422400">
                <a:moveTo>
                  <a:pt x="0" y="25400"/>
                </a:moveTo>
                <a:cubicBezTo>
                  <a:pt x="0" y="11372"/>
                  <a:pt x="11372" y="0"/>
                  <a:pt x="25400" y="0"/>
                </a:cubicBezTo>
                <a:lnTo>
                  <a:pt x="25400" y="0"/>
                </a:lnTo>
                <a:cubicBezTo>
                  <a:pt x="39428" y="0"/>
                  <a:pt x="50800" y="11372"/>
                  <a:pt x="50800" y="25400"/>
                </a:cubicBezTo>
                <a:lnTo>
                  <a:pt x="50800" y="1397000"/>
                </a:lnTo>
                <a:cubicBezTo>
                  <a:pt x="50800" y="1411028"/>
                  <a:pt x="39428" y="1422400"/>
                  <a:pt x="25400" y="1422400"/>
                </a:cubicBezTo>
                <a:lnTo>
                  <a:pt x="25400" y="1422400"/>
                </a:lnTo>
                <a:cubicBezTo>
                  <a:pt x="11372" y="1422400"/>
                  <a:pt x="0" y="1411028"/>
                  <a:pt x="0" y="13970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6553200" y="4826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6553200" y="53340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53_4">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0" hasCustomPrompt="1"/>
            <p:custDataLst>
              <p:tags r:id="rId6"/>
            </p:custDataLst>
          </p:nvPr>
        </p:nvSpPr>
        <p:spPr>
          <a:xfrm>
            <a:off x="609600" y="3860800"/>
            <a:ext cx="5334000" cy="2387600"/>
          </a:xfrm>
          <a:custGeom>
            <a:avLst/>
            <a:gdLst>
              <a:gd name="connisteX0" fmla="*/ 0 w 5334000"/>
              <a:gd name="connsiteY0" fmla="*/ 0 h 2387600"/>
              <a:gd name="connisteX1" fmla="*/ 5334000 w 5334000"/>
              <a:gd name="connsiteY1" fmla="*/ 0 h 2387600"/>
              <a:gd name="connisteX2" fmla="*/ 5334000 w 5334000"/>
              <a:gd name="connsiteY2" fmla="*/ 2184400 h 2387600"/>
              <a:gd name="connisteX3" fmla="*/ 5130800 w 5334000"/>
              <a:gd name="connsiteY3" fmla="*/ 2387600 h 2387600"/>
              <a:gd name="connisteX4" fmla="*/ 203200 w 5334000"/>
              <a:gd name="connsiteY4" fmla="*/ 2387600 h 2387600"/>
              <a:gd name="connisteX5" fmla="*/ 0 w 5334000"/>
              <a:gd name="connsiteY5" fmla="*/ 2184400 h 2387600"/>
              <a:gd name="connisteX6" fmla="*/ 0 w 53340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87600">
                <a:moveTo>
                  <a:pt x="0" y="0"/>
                </a:moveTo>
                <a:lnTo>
                  <a:pt x="5334000" y="0"/>
                </a:lnTo>
                <a:lnTo>
                  <a:pt x="5334000" y="2184400"/>
                </a:lnTo>
                <a:cubicBezTo>
                  <a:pt x="5334000" y="2296624"/>
                  <a:pt x="5243024" y="2387600"/>
                  <a:pt x="5130800" y="2387600"/>
                </a:cubicBezTo>
                <a:lnTo>
                  <a:pt x="203200" y="2387600"/>
                </a:lnTo>
                <a:cubicBezTo>
                  <a:pt x="90976" y="2387600"/>
                  <a:pt x="0" y="2296624"/>
                  <a:pt x="0" y="2184400"/>
                </a:cubicBez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1" hasCustomPrompt="1"/>
            <p:custDataLst>
              <p:tags r:id="rId7"/>
            </p:custDataLst>
          </p:nvPr>
        </p:nvSpPr>
        <p:spPr>
          <a:xfrm>
            <a:off x="609600" y="1524000"/>
            <a:ext cx="5334000" cy="2336800"/>
          </a:xfrm>
          <a:custGeom>
            <a:avLst/>
            <a:gdLst>
              <a:gd name="connisteX0" fmla="*/ 0 w 5334000"/>
              <a:gd name="connsiteY0" fmla="*/ 203200 h 2336800"/>
              <a:gd name="connisteX1" fmla="*/ 203200 w 5334000"/>
              <a:gd name="connsiteY1" fmla="*/ 0 h 2336800"/>
              <a:gd name="connisteX2" fmla="*/ 5130800 w 5334000"/>
              <a:gd name="connsiteY2" fmla="*/ 0 h 2336800"/>
              <a:gd name="connisteX3" fmla="*/ 5334000 w 5334000"/>
              <a:gd name="connsiteY3" fmla="*/ 203200 h 2336800"/>
              <a:gd name="connisteX4" fmla="*/ 5334000 w 5334000"/>
              <a:gd name="connsiteY4" fmla="*/ 2336800 h 2336800"/>
              <a:gd name="connisteX5" fmla="*/ 0 w 5334000"/>
              <a:gd name="connsiteY5" fmla="*/ 2336800 h 2336800"/>
              <a:gd name="connisteX6" fmla="*/ 0 w 53340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36800">
                <a:moveTo>
                  <a:pt x="0" y="203200"/>
                </a:moveTo>
                <a:cubicBezTo>
                  <a:pt x="0" y="90976"/>
                  <a:pt x="90976" y="0"/>
                  <a:pt x="203200" y="0"/>
                </a:cubicBezTo>
                <a:lnTo>
                  <a:pt x="5130800" y="0"/>
                </a:lnTo>
                <a:cubicBezTo>
                  <a:pt x="5243024" y="0"/>
                  <a:pt x="5334000" y="90976"/>
                  <a:pt x="5334000" y="203200"/>
                </a:cubicBezTo>
                <a:lnTo>
                  <a:pt x="53340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41656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724400"/>
            <a:ext cx="4724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2" hasCustomPrompt="1"/>
            <p:custDataLst>
              <p:tags r:id="rId10"/>
            </p:custDataLst>
          </p:nvPr>
        </p:nvSpPr>
        <p:spPr>
          <a:xfrm>
            <a:off x="6248400" y="3860800"/>
            <a:ext cx="5334000" cy="2387600"/>
          </a:xfrm>
          <a:custGeom>
            <a:avLst/>
            <a:gdLst>
              <a:gd name="connisteX0" fmla="*/ 0 w 5334000"/>
              <a:gd name="connsiteY0" fmla="*/ 0 h 2387600"/>
              <a:gd name="connisteX1" fmla="*/ 5334000 w 5334000"/>
              <a:gd name="connsiteY1" fmla="*/ 0 h 2387600"/>
              <a:gd name="connisteX2" fmla="*/ 5334000 w 5334000"/>
              <a:gd name="connsiteY2" fmla="*/ 2184400 h 2387600"/>
              <a:gd name="connisteX3" fmla="*/ 5130800 w 5334000"/>
              <a:gd name="connsiteY3" fmla="*/ 2387600 h 2387600"/>
              <a:gd name="connisteX4" fmla="*/ 203200 w 5334000"/>
              <a:gd name="connsiteY4" fmla="*/ 2387600 h 2387600"/>
              <a:gd name="connisteX5" fmla="*/ 0 w 5334000"/>
              <a:gd name="connsiteY5" fmla="*/ 2184400 h 2387600"/>
              <a:gd name="connisteX6" fmla="*/ 0 w 53340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87600">
                <a:moveTo>
                  <a:pt x="0" y="0"/>
                </a:moveTo>
                <a:lnTo>
                  <a:pt x="5334000" y="0"/>
                </a:lnTo>
                <a:lnTo>
                  <a:pt x="5334000" y="2184400"/>
                </a:lnTo>
                <a:cubicBezTo>
                  <a:pt x="5334000" y="2296624"/>
                  <a:pt x="5243024" y="2387600"/>
                  <a:pt x="5130800" y="2387600"/>
                </a:cubicBezTo>
                <a:lnTo>
                  <a:pt x="203200" y="2387600"/>
                </a:lnTo>
                <a:cubicBezTo>
                  <a:pt x="90976" y="2387600"/>
                  <a:pt x="0" y="2296624"/>
                  <a:pt x="0" y="2184400"/>
                </a:cubicBez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3" hasCustomPrompt="1"/>
            <p:custDataLst>
              <p:tags r:id="rId11"/>
            </p:custDataLst>
          </p:nvPr>
        </p:nvSpPr>
        <p:spPr>
          <a:xfrm>
            <a:off x="6248400" y="1524000"/>
            <a:ext cx="5334000" cy="2336800"/>
          </a:xfrm>
          <a:custGeom>
            <a:avLst/>
            <a:gdLst>
              <a:gd name="connisteX0" fmla="*/ 0 w 5334000"/>
              <a:gd name="connsiteY0" fmla="*/ 203200 h 2336800"/>
              <a:gd name="connisteX1" fmla="*/ 203200 w 5334000"/>
              <a:gd name="connsiteY1" fmla="*/ 0 h 2336800"/>
              <a:gd name="connisteX2" fmla="*/ 5130800 w 5334000"/>
              <a:gd name="connsiteY2" fmla="*/ 0 h 2336800"/>
              <a:gd name="connisteX3" fmla="*/ 5334000 w 5334000"/>
              <a:gd name="connsiteY3" fmla="*/ 203200 h 2336800"/>
              <a:gd name="connisteX4" fmla="*/ 5334000 w 5334000"/>
              <a:gd name="connsiteY4" fmla="*/ 2336800 h 2336800"/>
              <a:gd name="connisteX5" fmla="*/ 0 w 5334000"/>
              <a:gd name="connsiteY5" fmla="*/ 2336800 h 2336800"/>
              <a:gd name="connisteX6" fmla="*/ 0 w 53340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36800">
                <a:moveTo>
                  <a:pt x="0" y="203200"/>
                </a:moveTo>
                <a:cubicBezTo>
                  <a:pt x="0" y="90976"/>
                  <a:pt x="90976" y="0"/>
                  <a:pt x="203200" y="0"/>
                </a:cubicBezTo>
                <a:lnTo>
                  <a:pt x="5130800" y="0"/>
                </a:lnTo>
                <a:cubicBezTo>
                  <a:pt x="5243024" y="0"/>
                  <a:pt x="5334000" y="90976"/>
                  <a:pt x="5334000" y="203200"/>
                </a:cubicBezTo>
                <a:lnTo>
                  <a:pt x="53340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6553200" y="41656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9" hasCustomPrompt="1"/>
            <p:custDataLst>
              <p:tags r:id="rId13"/>
            </p:custDataLst>
          </p:nvPr>
        </p:nvSpPr>
        <p:spPr>
          <a:xfrm>
            <a:off x="6553200" y="4724400"/>
            <a:ext cx="4724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59_10">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0" hasCustomPrompt="1"/>
            <p:custDataLst>
              <p:tags r:id="rId6"/>
            </p:custDataLst>
          </p:nvPr>
        </p:nvSpPr>
        <p:spPr>
          <a:xfrm>
            <a:off x="609600" y="3708400"/>
            <a:ext cx="10972800" cy="2540000"/>
          </a:xfrm>
          <a:custGeom>
            <a:avLst/>
            <a:gdLst>
              <a:gd name="connisteX0" fmla="*/ 0 w 10972800"/>
              <a:gd name="connsiteY0" fmla="*/ 203200 h 2540000"/>
              <a:gd name="connisteX1" fmla="*/ 203200 w 10972800"/>
              <a:gd name="connsiteY1" fmla="*/ 0 h 2540000"/>
              <a:gd name="connisteX2" fmla="*/ 10769600 w 10972800"/>
              <a:gd name="connsiteY2" fmla="*/ 0 h 2540000"/>
              <a:gd name="connisteX3" fmla="*/ 10972800 w 10972800"/>
              <a:gd name="connsiteY3" fmla="*/ 203200 h 2540000"/>
              <a:gd name="connisteX4" fmla="*/ 10972800 w 10972800"/>
              <a:gd name="connsiteY4" fmla="*/ 2336800 h 2540000"/>
              <a:gd name="connisteX5" fmla="*/ 10769600 w 10972800"/>
              <a:gd name="connsiteY5" fmla="*/ 2540000 h 2540000"/>
              <a:gd name="connisteX6" fmla="*/ 203200 w 10972800"/>
              <a:gd name="connsiteY6" fmla="*/ 2540000 h 2540000"/>
              <a:gd name="connisteX7" fmla="*/ 0 w 10972800"/>
              <a:gd name="connsiteY7" fmla="*/ 2336800 h 2540000"/>
              <a:gd name="connisteX8" fmla="*/ 0 w 109728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540000">
                <a:moveTo>
                  <a:pt x="0" y="203200"/>
                </a:moveTo>
                <a:cubicBezTo>
                  <a:pt x="0" y="90976"/>
                  <a:pt x="90976" y="0"/>
                  <a:pt x="203200" y="0"/>
                </a:cubicBezTo>
                <a:lnTo>
                  <a:pt x="10769600" y="0"/>
                </a:lnTo>
                <a:cubicBezTo>
                  <a:pt x="10881824" y="0"/>
                  <a:pt x="10972800" y="90976"/>
                  <a:pt x="10972800" y="203200"/>
                </a:cubicBezTo>
                <a:lnTo>
                  <a:pt x="10972800" y="2336800"/>
                </a:lnTo>
                <a:cubicBezTo>
                  <a:pt x="10972800" y="2449024"/>
                  <a:pt x="10881824" y="2540000"/>
                  <a:pt x="10769600" y="2540000"/>
                </a:cubicBezTo>
                <a:lnTo>
                  <a:pt x="203200" y="2540000"/>
                </a:lnTo>
                <a:cubicBezTo>
                  <a:pt x="90976" y="2540000"/>
                  <a:pt x="0" y="2449024"/>
                  <a:pt x="0" y="2336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1" hasCustomPrompt="1"/>
            <p:custDataLst>
              <p:tags r:id="rId7"/>
            </p:custDataLst>
          </p:nvPr>
        </p:nvSpPr>
        <p:spPr>
          <a:xfrm>
            <a:off x="609600" y="15240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1524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2032000"/>
            <a:ext cx="50292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2" hasCustomPrompt="1"/>
            <p:custDataLst>
              <p:tags r:id="rId10"/>
            </p:custDataLst>
          </p:nvPr>
        </p:nvSpPr>
        <p:spPr>
          <a:xfrm>
            <a:off x="6400800" y="15240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6553200" y="1524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6553200" y="2032000"/>
            <a:ext cx="50292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页-10012_15">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1524000"/>
            <a:ext cx="5486400" cy="4724400"/>
          </a:xfrm>
          <a:custGeom>
            <a:avLst/>
            <a:gd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553200" y="1524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553200" y="20828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6553200" y="31496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89" hasCustomPrompt="1"/>
            <p:custDataLst>
              <p:tags r:id="rId10"/>
            </p:custDataLst>
          </p:nvPr>
        </p:nvSpPr>
        <p:spPr>
          <a:xfrm>
            <a:off x="6553200" y="37084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a:spLocks noGrp="1"/>
          </p:cNvSpPr>
          <p:nvPr>
            <p:ph type="body" idx="16390" hasCustomPrompt="1"/>
            <p:custDataLst>
              <p:tags r:id="rId11"/>
            </p:custDataLst>
          </p:nvPr>
        </p:nvSpPr>
        <p:spPr>
          <a:xfrm>
            <a:off x="6553200" y="47752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91" hasCustomPrompt="1"/>
            <p:custDataLst>
              <p:tags r:id="rId12"/>
            </p:custDataLst>
          </p:nvPr>
        </p:nvSpPr>
        <p:spPr>
          <a:xfrm>
            <a:off x="6553200" y="53340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正文页-10014_17">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1524000"/>
            <a:ext cx="2438400" cy="2209800"/>
          </a:xfrm>
          <a:custGeom>
            <a:avLst/>
            <a:gdLst>
              <a:gd name="connisteX0" fmla="*/ 0 w 2438400"/>
              <a:gd name="connsiteY0" fmla="*/ 203200 h 2209800"/>
              <a:gd name="connisteX1" fmla="*/ 203200 w 2438400"/>
              <a:gd name="connsiteY1" fmla="*/ 0 h 2209800"/>
              <a:gd name="connisteX2" fmla="*/ 2235200 w 2438400"/>
              <a:gd name="connsiteY2" fmla="*/ 0 h 2209800"/>
              <a:gd name="connisteX3" fmla="*/ 2438400 w 2438400"/>
              <a:gd name="connsiteY3" fmla="*/ 203200 h 2209800"/>
              <a:gd name="connisteX4" fmla="*/ 2438400 w 2438400"/>
              <a:gd name="connsiteY4" fmla="*/ 2006600 h 2209800"/>
              <a:gd name="connisteX5" fmla="*/ 2235200 w 2438400"/>
              <a:gd name="connsiteY5" fmla="*/ 2209800 h 2209800"/>
              <a:gd name="connisteX6" fmla="*/ 203200 w 2438400"/>
              <a:gd name="connsiteY6" fmla="*/ 2209800 h 2209800"/>
              <a:gd name="connisteX7" fmla="*/ 0 w 2438400"/>
              <a:gd name="connsiteY7" fmla="*/ 2006600 h 2209800"/>
              <a:gd name="connisteX8" fmla="*/ 0 w 24384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438400" h="2209800">
                <a:moveTo>
                  <a:pt x="0" y="203200"/>
                </a:moveTo>
                <a:cubicBezTo>
                  <a:pt x="0" y="90976"/>
                  <a:pt x="90976" y="0"/>
                  <a:pt x="203200" y="0"/>
                </a:cubicBezTo>
                <a:lnTo>
                  <a:pt x="2235200" y="0"/>
                </a:lnTo>
                <a:cubicBezTo>
                  <a:pt x="2347424" y="0"/>
                  <a:pt x="2438400" y="90976"/>
                  <a:pt x="2438400" y="203200"/>
                </a:cubicBezTo>
                <a:lnTo>
                  <a:pt x="2438400" y="2006600"/>
                </a:lnTo>
                <a:cubicBezTo>
                  <a:pt x="2438400" y="2118824"/>
                  <a:pt x="2347424" y="2209800"/>
                  <a:pt x="2235200" y="2209800"/>
                </a:cubicBezTo>
                <a:lnTo>
                  <a:pt x="203200" y="2209800"/>
                </a:lnTo>
                <a:cubicBezTo>
                  <a:pt x="90976" y="2209800"/>
                  <a:pt x="0" y="2118824"/>
                  <a:pt x="0" y="2006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3352800" y="1587500"/>
            <a:ext cx="2590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4" name="文本占位符 13"/>
          <p:cNvSpPr>
            <a:spLocks noGrp="1"/>
          </p:cNvSpPr>
          <p:nvPr>
            <p:ph type="body" idx="16387" hasCustomPrompt="1"/>
            <p:custDataLst>
              <p:tags r:id="rId8"/>
            </p:custDataLst>
          </p:nvPr>
        </p:nvSpPr>
        <p:spPr>
          <a:xfrm>
            <a:off x="3352800" y="2146300"/>
            <a:ext cx="2590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内容占位符 14"/>
          <p:cNvSpPr>
            <a:spLocks noGrp="1"/>
          </p:cNvSpPr>
          <p:nvPr>
            <p:ph idx="16393" hasCustomPrompt="1"/>
            <p:custDataLst>
              <p:tags r:id="rId9"/>
            </p:custDataLst>
          </p:nvPr>
        </p:nvSpPr>
        <p:spPr>
          <a:xfrm>
            <a:off x="6248400" y="1524000"/>
            <a:ext cx="2438400" cy="2209800"/>
          </a:xfrm>
          <a:custGeom>
            <a:avLst/>
            <a:gdLst>
              <a:gd name="connisteX0" fmla="*/ 0 w 2438400"/>
              <a:gd name="connsiteY0" fmla="*/ 203200 h 2209800"/>
              <a:gd name="connisteX1" fmla="*/ 203200 w 2438400"/>
              <a:gd name="connsiteY1" fmla="*/ 0 h 2209800"/>
              <a:gd name="connisteX2" fmla="*/ 2235200 w 2438400"/>
              <a:gd name="connsiteY2" fmla="*/ 0 h 2209800"/>
              <a:gd name="connisteX3" fmla="*/ 2438400 w 2438400"/>
              <a:gd name="connsiteY3" fmla="*/ 203200 h 2209800"/>
              <a:gd name="connisteX4" fmla="*/ 2438400 w 2438400"/>
              <a:gd name="connsiteY4" fmla="*/ 2006600 h 2209800"/>
              <a:gd name="connisteX5" fmla="*/ 2235200 w 2438400"/>
              <a:gd name="connsiteY5" fmla="*/ 2209800 h 2209800"/>
              <a:gd name="connisteX6" fmla="*/ 203200 w 2438400"/>
              <a:gd name="connsiteY6" fmla="*/ 2209800 h 2209800"/>
              <a:gd name="connisteX7" fmla="*/ 0 w 2438400"/>
              <a:gd name="connsiteY7" fmla="*/ 2006600 h 2209800"/>
              <a:gd name="connisteX8" fmla="*/ 0 w 24384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438400" h="2209800">
                <a:moveTo>
                  <a:pt x="0" y="203200"/>
                </a:moveTo>
                <a:cubicBezTo>
                  <a:pt x="0" y="90976"/>
                  <a:pt x="90976" y="0"/>
                  <a:pt x="203200" y="0"/>
                </a:cubicBezTo>
                <a:lnTo>
                  <a:pt x="2235200" y="0"/>
                </a:lnTo>
                <a:cubicBezTo>
                  <a:pt x="2347424" y="0"/>
                  <a:pt x="2438400" y="90976"/>
                  <a:pt x="2438400" y="203200"/>
                </a:cubicBezTo>
                <a:lnTo>
                  <a:pt x="2438400" y="2006600"/>
                </a:lnTo>
                <a:cubicBezTo>
                  <a:pt x="2438400" y="2118824"/>
                  <a:pt x="2347424" y="2209800"/>
                  <a:pt x="2235200" y="2209800"/>
                </a:cubicBezTo>
                <a:lnTo>
                  <a:pt x="203200" y="2209800"/>
                </a:lnTo>
                <a:cubicBezTo>
                  <a:pt x="90976" y="2209800"/>
                  <a:pt x="0" y="2118824"/>
                  <a:pt x="0" y="2006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8" hasCustomPrompt="1"/>
            <p:custDataLst>
              <p:tags r:id="rId10"/>
            </p:custDataLst>
          </p:nvPr>
        </p:nvSpPr>
        <p:spPr>
          <a:xfrm>
            <a:off x="8991600" y="1587500"/>
            <a:ext cx="2590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7" name="文本占位符 16"/>
          <p:cNvSpPr>
            <a:spLocks noGrp="1"/>
          </p:cNvSpPr>
          <p:nvPr>
            <p:ph type="body" idx="16389" hasCustomPrompt="1"/>
            <p:custDataLst>
              <p:tags r:id="rId11"/>
            </p:custDataLst>
          </p:nvPr>
        </p:nvSpPr>
        <p:spPr>
          <a:xfrm>
            <a:off x="8991600" y="2146300"/>
            <a:ext cx="2590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内容占位符 17"/>
          <p:cNvSpPr>
            <a:spLocks noGrp="1"/>
          </p:cNvSpPr>
          <p:nvPr>
            <p:ph idx="16394" hasCustomPrompt="1"/>
            <p:custDataLst>
              <p:tags r:id="rId12"/>
            </p:custDataLst>
          </p:nvPr>
        </p:nvSpPr>
        <p:spPr>
          <a:xfrm>
            <a:off x="609600" y="4038600"/>
            <a:ext cx="2438400" cy="2209800"/>
          </a:xfrm>
          <a:custGeom>
            <a:avLst/>
            <a:gdLst>
              <a:gd name="connisteX0" fmla="*/ 0 w 2438400"/>
              <a:gd name="connsiteY0" fmla="*/ 203200 h 2209800"/>
              <a:gd name="connisteX1" fmla="*/ 203200 w 2438400"/>
              <a:gd name="connsiteY1" fmla="*/ 0 h 2209800"/>
              <a:gd name="connisteX2" fmla="*/ 2235200 w 2438400"/>
              <a:gd name="connsiteY2" fmla="*/ 0 h 2209800"/>
              <a:gd name="connisteX3" fmla="*/ 2438400 w 2438400"/>
              <a:gd name="connsiteY3" fmla="*/ 203200 h 2209800"/>
              <a:gd name="connisteX4" fmla="*/ 2438400 w 2438400"/>
              <a:gd name="connsiteY4" fmla="*/ 2006600 h 2209800"/>
              <a:gd name="connisteX5" fmla="*/ 2235200 w 2438400"/>
              <a:gd name="connsiteY5" fmla="*/ 2209800 h 2209800"/>
              <a:gd name="connisteX6" fmla="*/ 203200 w 2438400"/>
              <a:gd name="connsiteY6" fmla="*/ 2209800 h 2209800"/>
              <a:gd name="connisteX7" fmla="*/ 0 w 2438400"/>
              <a:gd name="connsiteY7" fmla="*/ 2006600 h 2209800"/>
              <a:gd name="connisteX8" fmla="*/ 0 w 24384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438400" h="2209800">
                <a:moveTo>
                  <a:pt x="0" y="203200"/>
                </a:moveTo>
                <a:cubicBezTo>
                  <a:pt x="0" y="90976"/>
                  <a:pt x="90976" y="0"/>
                  <a:pt x="203200" y="0"/>
                </a:cubicBezTo>
                <a:lnTo>
                  <a:pt x="2235200" y="0"/>
                </a:lnTo>
                <a:cubicBezTo>
                  <a:pt x="2347424" y="0"/>
                  <a:pt x="2438400" y="90976"/>
                  <a:pt x="2438400" y="203200"/>
                </a:cubicBezTo>
                <a:lnTo>
                  <a:pt x="2438400" y="2006600"/>
                </a:lnTo>
                <a:cubicBezTo>
                  <a:pt x="2438400" y="2118824"/>
                  <a:pt x="2347424" y="2209800"/>
                  <a:pt x="2235200" y="2209800"/>
                </a:cubicBezTo>
                <a:lnTo>
                  <a:pt x="203200" y="2209800"/>
                </a:lnTo>
                <a:cubicBezTo>
                  <a:pt x="90976" y="2209800"/>
                  <a:pt x="0" y="2118824"/>
                  <a:pt x="0" y="2006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文本占位符 18"/>
          <p:cNvSpPr>
            <a:spLocks noGrp="1"/>
          </p:cNvSpPr>
          <p:nvPr>
            <p:ph type="body" idx="16390" hasCustomPrompt="1"/>
            <p:custDataLst>
              <p:tags r:id="rId13"/>
            </p:custDataLst>
          </p:nvPr>
        </p:nvSpPr>
        <p:spPr>
          <a:xfrm>
            <a:off x="3352800" y="4102100"/>
            <a:ext cx="2590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0" name="文本占位符 19"/>
          <p:cNvSpPr>
            <a:spLocks noGrp="1"/>
          </p:cNvSpPr>
          <p:nvPr>
            <p:ph type="body" idx="16391" hasCustomPrompt="1"/>
            <p:custDataLst>
              <p:tags r:id="rId14"/>
            </p:custDataLst>
          </p:nvPr>
        </p:nvSpPr>
        <p:spPr>
          <a:xfrm>
            <a:off x="3352800" y="4660900"/>
            <a:ext cx="2590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正文页-上标下内-装饰右叠-颜色错位-并列-32_13_group1">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3" hasCustomPrompt="1"/>
            <p:custDataLst>
              <p:tags r:id="rId6"/>
            </p:custDataLst>
          </p:nvPr>
        </p:nvSpPr>
        <p:spPr>
          <a:xfrm>
            <a:off x="609600" y="1524000"/>
            <a:ext cx="10972800" cy="1473200"/>
          </a:xfrm>
          <a:custGeom>
            <a:avLst/>
            <a:gdLst>
              <a:gd name="connisteX0" fmla="*/ 0 w 10972800"/>
              <a:gd name="connsiteY0" fmla="*/ 203200 h 1473200"/>
              <a:gd name="connisteX1" fmla="*/ 203200 w 10972800"/>
              <a:gd name="connsiteY1" fmla="*/ 0 h 1473200"/>
              <a:gd name="connisteX2" fmla="*/ 10769600 w 10972800"/>
              <a:gd name="connsiteY2" fmla="*/ 0 h 1473200"/>
              <a:gd name="connisteX3" fmla="*/ 10972800 w 10972800"/>
              <a:gd name="connsiteY3" fmla="*/ 203200 h 1473200"/>
              <a:gd name="connisteX4" fmla="*/ 10972800 w 10972800"/>
              <a:gd name="connsiteY4" fmla="*/ 1270000 h 1473200"/>
              <a:gd name="connisteX5" fmla="*/ 10769600 w 10972800"/>
              <a:gd name="connsiteY5" fmla="*/ 1473200 h 1473200"/>
              <a:gd name="connisteX6" fmla="*/ 203200 w 10972800"/>
              <a:gd name="connsiteY6" fmla="*/ 1473200 h 1473200"/>
              <a:gd name="connisteX7" fmla="*/ 0 w 10972800"/>
              <a:gd name="connsiteY7" fmla="*/ 1270000 h 1473200"/>
              <a:gd name="connisteX8" fmla="*/ 0 w 10972800"/>
              <a:gd name="connsiteY8"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1473200">
                <a:moveTo>
                  <a:pt x="0" y="203200"/>
                </a:moveTo>
                <a:cubicBezTo>
                  <a:pt x="0" y="90976"/>
                  <a:pt x="90976" y="0"/>
                  <a:pt x="203200" y="0"/>
                </a:cubicBezTo>
                <a:lnTo>
                  <a:pt x="10769600" y="0"/>
                </a:lnTo>
                <a:cubicBezTo>
                  <a:pt x="10881824" y="0"/>
                  <a:pt x="10972800" y="90976"/>
                  <a:pt x="10972800" y="203200"/>
                </a:cubicBezTo>
                <a:lnTo>
                  <a:pt x="10972800" y="1270000"/>
                </a:lnTo>
                <a:cubicBezTo>
                  <a:pt x="10972800" y="1382224"/>
                  <a:pt x="10881824" y="1473200"/>
                  <a:pt x="10769600" y="1473200"/>
                </a:cubicBezTo>
                <a:lnTo>
                  <a:pt x="203200" y="1473200"/>
                </a:lnTo>
                <a:cubicBezTo>
                  <a:pt x="90976" y="1473200"/>
                  <a:pt x="0" y="1382224"/>
                  <a:pt x="0" y="12700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4" hasCustomPrompt="1"/>
            <p:custDataLst>
              <p:tags r:id="rId7"/>
            </p:custDataLst>
          </p:nvPr>
        </p:nvSpPr>
        <p:spPr>
          <a:xfrm>
            <a:off x="914400" y="1879600"/>
            <a:ext cx="762000" cy="762000"/>
          </a:xfrm>
          <a:custGeom>
            <a:avLst/>
            <a:gdLst>
              <a:gd name="connisteX0" fmla="*/ 0 w 762000"/>
              <a:gd name="connsiteY0" fmla="*/ 381000 h 762000"/>
              <a:gd name="connisteX1" fmla="*/ 381000 w 762000"/>
              <a:gd name="connsiteY1" fmla="*/ 0 h 762000"/>
              <a:gd name="connisteX2" fmla="*/ 381000 w 762000"/>
              <a:gd name="connsiteY2" fmla="*/ 0 h 762000"/>
              <a:gd name="connisteX3" fmla="*/ 762000 w 762000"/>
              <a:gd name="connsiteY3" fmla="*/ 381000 h 762000"/>
              <a:gd name="connisteX4" fmla="*/ 762000 w 762000"/>
              <a:gd name="connsiteY4" fmla="*/ 381000 h 762000"/>
              <a:gd name="connisteX5" fmla="*/ 381000 w 762000"/>
              <a:gd name="connsiteY5" fmla="*/ 762000 h 762000"/>
              <a:gd name="connisteX6" fmla="*/ 381000 w 762000"/>
              <a:gd name="connsiteY6" fmla="*/ 762000 h 762000"/>
              <a:gd name="connisteX7" fmla="*/ 0 w 762000"/>
              <a:gd name="connsiteY7" fmla="*/ 381000 h 762000"/>
              <a:gd name="connisteX8" fmla="*/ 0 w 762000"/>
              <a:gd name="connsiteY8" fmla="*/ 3810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381000"/>
                </a:moveTo>
                <a:cubicBezTo>
                  <a:pt x="0" y="170580"/>
                  <a:pt x="170580" y="0"/>
                  <a:pt x="381000" y="0"/>
                </a:cubicBezTo>
                <a:lnTo>
                  <a:pt x="381000" y="0"/>
                </a:lnTo>
                <a:cubicBezTo>
                  <a:pt x="591420" y="0"/>
                  <a:pt x="762000" y="170580"/>
                  <a:pt x="762000" y="381000"/>
                </a:cubicBezTo>
                <a:lnTo>
                  <a:pt x="762000" y="381000"/>
                </a:lnTo>
                <a:cubicBezTo>
                  <a:pt x="762000" y="591420"/>
                  <a:pt x="591420" y="762000"/>
                  <a:pt x="381000" y="762000"/>
                </a:cubicBezTo>
                <a:lnTo>
                  <a:pt x="381000" y="762000"/>
                </a:lnTo>
                <a:cubicBezTo>
                  <a:pt x="170580" y="762000"/>
                  <a:pt x="0" y="591420"/>
                  <a:pt x="0" y="381000"/>
                </a:cubicBezTo>
                <a:lnTo>
                  <a:pt x="0" y="3810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图片占位符 13"/>
          <p:cNvSpPr>
            <a:spLocks noGrp="1"/>
          </p:cNvSpPr>
          <p:nvPr>
            <p:ph type="pic" idx="16392" hasCustomPrompt="1"/>
            <p:custDataLst>
              <p:tags r:id="rId8"/>
            </p:custDataLst>
          </p:nvPr>
        </p:nvSpPr>
        <p:spPr>
          <a:xfrm>
            <a:off x="1092200" y="2057400"/>
            <a:ext cx="406400" cy="406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5" name="文本占位符 14"/>
          <p:cNvSpPr>
            <a:spLocks noGrp="1"/>
          </p:cNvSpPr>
          <p:nvPr>
            <p:ph type="body" idx="16386" hasCustomPrompt="1"/>
            <p:custDataLst>
              <p:tags r:id="rId9"/>
            </p:custDataLst>
          </p:nvPr>
        </p:nvSpPr>
        <p:spPr>
          <a:xfrm>
            <a:off x="1879600" y="1879600"/>
            <a:ext cx="9398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87" hasCustomPrompt="1"/>
            <p:custDataLst>
              <p:tags r:id="rId10"/>
            </p:custDataLst>
          </p:nvPr>
        </p:nvSpPr>
        <p:spPr>
          <a:xfrm>
            <a:off x="1879600" y="2336800"/>
            <a:ext cx="93980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装饰  6"/>
          <p:cNvSpPr>
            <a:spLocks noGrp="1"/>
          </p:cNvSpPr>
          <p:nvPr>
            <p:ph type="body" idx="16396" hasCustomPrompt="1"/>
            <p:custDataLst>
              <p:tags r:id="rId11"/>
            </p:custDataLst>
          </p:nvPr>
        </p:nvSpPr>
        <p:spPr>
          <a:xfrm>
            <a:off x="609600" y="3149600"/>
            <a:ext cx="10972800" cy="1473200"/>
          </a:xfrm>
          <a:custGeom>
            <a:avLst/>
            <a:gdLst>
              <a:gd name="connisteX0" fmla="*/ 0 w 10972800"/>
              <a:gd name="connsiteY0" fmla="*/ 203200 h 1473200"/>
              <a:gd name="connisteX1" fmla="*/ 203200 w 10972800"/>
              <a:gd name="connsiteY1" fmla="*/ 0 h 1473200"/>
              <a:gd name="connisteX2" fmla="*/ 10769600 w 10972800"/>
              <a:gd name="connsiteY2" fmla="*/ 0 h 1473200"/>
              <a:gd name="connisteX3" fmla="*/ 10972800 w 10972800"/>
              <a:gd name="connsiteY3" fmla="*/ 203200 h 1473200"/>
              <a:gd name="connisteX4" fmla="*/ 10972800 w 10972800"/>
              <a:gd name="connsiteY4" fmla="*/ 1270000 h 1473200"/>
              <a:gd name="connisteX5" fmla="*/ 10769600 w 10972800"/>
              <a:gd name="connsiteY5" fmla="*/ 1473200 h 1473200"/>
              <a:gd name="connisteX6" fmla="*/ 203200 w 10972800"/>
              <a:gd name="connsiteY6" fmla="*/ 1473200 h 1473200"/>
              <a:gd name="connisteX7" fmla="*/ 0 w 10972800"/>
              <a:gd name="connsiteY7" fmla="*/ 1270000 h 1473200"/>
              <a:gd name="connisteX8" fmla="*/ 0 w 10972800"/>
              <a:gd name="connsiteY8"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1473200">
                <a:moveTo>
                  <a:pt x="0" y="203200"/>
                </a:moveTo>
                <a:cubicBezTo>
                  <a:pt x="0" y="90976"/>
                  <a:pt x="90976" y="0"/>
                  <a:pt x="203200" y="0"/>
                </a:cubicBezTo>
                <a:lnTo>
                  <a:pt x="10769600" y="0"/>
                </a:lnTo>
                <a:cubicBezTo>
                  <a:pt x="10881824" y="0"/>
                  <a:pt x="10972800" y="90976"/>
                  <a:pt x="10972800" y="203200"/>
                </a:cubicBezTo>
                <a:lnTo>
                  <a:pt x="10972800" y="1270000"/>
                </a:lnTo>
                <a:cubicBezTo>
                  <a:pt x="10972800" y="1382224"/>
                  <a:pt x="10881824" y="1473200"/>
                  <a:pt x="10769600" y="1473200"/>
                </a:cubicBezTo>
                <a:lnTo>
                  <a:pt x="203200" y="1473200"/>
                </a:lnTo>
                <a:cubicBezTo>
                  <a:pt x="90976" y="1473200"/>
                  <a:pt x="0" y="1382224"/>
                  <a:pt x="0" y="12700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装饰  7"/>
          <p:cNvSpPr>
            <a:spLocks noGrp="1"/>
          </p:cNvSpPr>
          <p:nvPr>
            <p:ph type="body" idx="16397" hasCustomPrompt="1"/>
            <p:custDataLst>
              <p:tags r:id="rId12"/>
            </p:custDataLst>
          </p:nvPr>
        </p:nvSpPr>
        <p:spPr>
          <a:xfrm>
            <a:off x="914400" y="3505200"/>
            <a:ext cx="762000" cy="762000"/>
          </a:xfrm>
          <a:custGeom>
            <a:avLst/>
            <a:gdLst>
              <a:gd name="connisteX0" fmla="*/ 0 w 762000"/>
              <a:gd name="connsiteY0" fmla="*/ 381000 h 762000"/>
              <a:gd name="connisteX1" fmla="*/ 381000 w 762000"/>
              <a:gd name="connsiteY1" fmla="*/ 0 h 762000"/>
              <a:gd name="connisteX2" fmla="*/ 381000 w 762000"/>
              <a:gd name="connsiteY2" fmla="*/ 0 h 762000"/>
              <a:gd name="connisteX3" fmla="*/ 762000 w 762000"/>
              <a:gd name="connsiteY3" fmla="*/ 381000 h 762000"/>
              <a:gd name="connisteX4" fmla="*/ 762000 w 762000"/>
              <a:gd name="connsiteY4" fmla="*/ 381000 h 762000"/>
              <a:gd name="connisteX5" fmla="*/ 381000 w 762000"/>
              <a:gd name="connsiteY5" fmla="*/ 762000 h 762000"/>
              <a:gd name="connisteX6" fmla="*/ 381000 w 762000"/>
              <a:gd name="connsiteY6" fmla="*/ 762000 h 762000"/>
              <a:gd name="connisteX7" fmla="*/ 0 w 762000"/>
              <a:gd name="connsiteY7" fmla="*/ 381000 h 762000"/>
              <a:gd name="connisteX8" fmla="*/ 0 w 762000"/>
              <a:gd name="connsiteY8" fmla="*/ 3810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381000"/>
                </a:moveTo>
                <a:cubicBezTo>
                  <a:pt x="0" y="170580"/>
                  <a:pt x="170580" y="0"/>
                  <a:pt x="381000" y="0"/>
                </a:cubicBezTo>
                <a:lnTo>
                  <a:pt x="381000" y="0"/>
                </a:lnTo>
                <a:cubicBezTo>
                  <a:pt x="591420" y="0"/>
                  <a:pt x="762000" y="170580"/>
                  <a:pt x="762000" y="381000"/>
                </a:cubicBezTo>
                <a:lnTo>
                  <a:pt x="762000" y="381000"/>
                </a:lnTo>
                <a:cubicBezTo>
                  <a:pt x="762000" y="591420"/>
                  <a:pt x="591420" y="762000"/>
                  <a:pt x="381000" y="762000"/>
                </a:cubicBezTo>
                <a:lnTo>
                  <a:pt x="381000" y="762000"/>
                </a:lnTo>
                <a:cubicBezTo>
                  <a:pt x="170580" y="762000"/>
                  <a:pt x="0" y="591420"/>
                  <a:pt x="0" y="381000"/>
                </a:cubicBezTo>
                <a:lnTo>
                  <a:pt x="0" y="381000"/>
                </a:lnTo>
                <a:close/>
              </a:path>
            </a:pathLst>
          </a:custGeom>
          <a:solidFill>
            <a:srgbClr val="FFFFFF"/>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图片占位符 18"/>
          <p:cNvSpPr>
            <a:spLocks noGrp="1"/>
          </p:cNvSpPr>
          <p:nvPr>
            <p:ph type="pic" idx="16395" hasCustomPrompt="1"/>
            <p:custDataLst>
              <p:tags r:id="rId13"/>
            </p:custDataLst>
          </p:nvPr>
        </p:nvSpPr>
        <p:spPr>
          <a:xfrm>
            <a:off x="1092200" y="3683000"/>
            <a:ext cx="406400" cy="406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0" name="文本占位符 19"/>
          <p:cNvSpPr>
            <a:spLocks noGrp="1"/>
          </p:cNvSpPr>
          <p:nvPr>
            <p:ph type="body" idx="16388" hasCustomPrompt="1"/>
            <p:custDataLst>
              <p:tags r:id="rId14"/>
            </p:custDataLst>
          </p:nvPr>
        </p:nvSpPr>
        <p:spPr>
          <a:xfrm>
            <a:off x="1879600" y="3505200"/>
            <a:ext cx="93980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89" hasCustomPrompt="1"/>
            <p:custDataLst>
              <p:tags r:id="rId15"/>
            </p:custDataLst>
          </p:nvPr>
        </p:nvSpPr>
        <p:spPr>
          <a:xfrm>
            <a:off x="1879600" y="3962400"/>
            <a:ext cx="9398000" cy="304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2" name="装饰  1"/>
          <p:cNvSpPr>
            <a:spLocks noGrp="1"/>
          </p:cNvSpPr>
          <p:nvPr>
            <p:ph type="body" idx="16399" hasCustomPrompt="1"/>
            <p:custDataLst>
              <p:tags r:id="rId16"/>
            </p:custDataLst>
          </p:nvPr>
        </p:nvSpPr>
        <p:spPr>
          <a:xfrm>
            <a:off x="609600" y="4775200"/>
            <a:ext cx="10972800" cy="1473200"/>
          </a:xfrm>
          <a:custGeom>
            <a:avLst/>
            <a:gdLst>
              <a:gd name="connisteX0" fmla="*/ 0 w 10972800"/>
              <a:gd name="connsiteY0" fmla="*/ 203200 h 1473200"/>
              <a:gd name="connisteX1" fmla="*/ 203200 w 10972800"/>
              <a:gd name="connsiteY1" fmla="*/ 0 h 1473200"/>
              <a:gd name="connisteX2" fmla="*/ 10769600 w 10972800"/>
              <a:gd name="connsiteY2" fmla="*/ 0 h 1473200"/>
              <a:gd name="connisteX3" fmla="*/ 10972800 w 10972800"/>
              <a:gd name="connsiteY3" fmla="*/ 203200 h 1473200"/>
              <a:gd name="connisteX4" fmla="*/ 10972800 w 10972800"/>
              <a:gd name="connsiteY4" fmla="*/ 1270000 h 1473200"/>
              <a:gd name="connisteX5" fmla="*/ 10769600 w 10972800"/>
              <a:gd name="connsiteY5" fmla="*/ 1473200 h 1473200"/>
              <a:gd name="connisteX6" fmla="*/ 203200 w 10972800"/>
              <a:gd name="connsiteY6" fmla="*/ 1473200 h 1473200"/>
              <a:gd name="connisteX7" fmla="*/ 0 w 10972800"/>
              <a:gd name="connsiteY7" fmla="*/ 1270000 h 1473200"/>
              <a:gd name="connisteX8" fmla="*/ 0 w 10972800"/>
              <a:gd name="connsiteY8"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1473200">
                <a:moveTo>
                  <a:pt x="0" y="203200"/>
                </a:moveTo>
                <a:cubicBezTo>
                  <a:pt x="0" y="90976"/>
                  <a:pt x="90976" y="0"/>
                  <a:pt x="203200" y="0"/>
                </a:cubicBezTo>
                <a:lnTo>
                  <a:pt x="10769600" y="0"/>
                </a:lnTo>
                <a:cubicBezTo>
                  <a:pt x="10881824" y="0"/>
                  <a:pt x="10972800" y="90976"/>
                  <a:pt x="10972800" y="203200"/>
                </a:cubicBezTo>
                <a:lnTo>
                  <a:pt x="10972800" y="1270000"/>
                </a:lnTo>
                <a:cubicBezTo>
                  <a:pt x="10972800" y="1382224"/>
                  <a:pt x="10881824" y="1473200"/>
                  <a:pt x="10769600" y="1473200"/>
                </a:cubicBezTo>
                <a:lnTo>
                  <a:pt x="203200" y="1473200"/>
                </a:lnTo>
                <a:cubicBezTo>
                  <a:pt x="90976" y="1473200"/>
                  <a:pt x="0" y="1382224"/>
                  <a:pt x="0" y="12700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装饰  2"/>
          <p:cNvSpPr>
            <a:spLocks noGrp="1"/>
          </p:cNvSpPr>
          <p:nvPr>
            <p:ph type="body" idx="16400" hasCustomPrompt="1"/>
            <p:custDataLst>
              <p:tags r:id="rId17"/>
            </p:custDataLst>
          </p:nvPr>
        </p:nvSpPr>
        <p:spPr>
          <a:xfrm>
            <a:off x="914400" y="5130800"/>
            <a:ext cx="762000" cy="762000"/>
          </a:xfrm>
          <a:custGeom>
            <a:avLst/>
            <a:gdLst>
              <a:gd name="connisteX0" fmla="*/ 0 w 762000"/>
              <a:gd name="connsiteY0" fmla="*/ 381000 h 762000"/>
              <a:gd name="connisteX1" fmla="*/ 381000 w 762000"/>
              <a:gd name="connsiteY1" fmla="*/ 0 h 762000"/>
              <a:gd name="connisteX2" fmla="*/ 381000 w 762000"/>
              <a:gd name="connsiteY2" fmla="*/ 0 h 762000"/>
              <a:gd name="connisteX3" fmla="*/ 762000 w 762000"/>
              <a:gd name="connsiteY3" fmla="*/ 381000 h 762000"/>
              <a:gd name="connisteX4" fmla="*/ 762000 w 762000"/>
              <a:gd name="connsiteY4" fmla="*/ 381000 h 762000"/>
              <a:gd name="connisteX5" fmla="*/ 381000 w 762000"/>
              <a:gd name="connsiteY5" fmla="*/ 762000 h 762000"/>
              <a:gd name="connisteX6" fmla="*/ 381000 w 762000"/>
              <a:gd name="connsiteY6" fmla="*/ 762000 h 762000"/>
              <a:gd name="connisteX7" fmla="*/ 0 w 762000"/>
              <a:gd name="connsiteY7" fmla="*/ 381000 h 762000"/>
              <a:gd name="connisteX8" fmla="*/ 0 w 762000"/>
              <a:gd name="connsiteY8" fmla="*/ 3810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381000"/>
                </a:moveTo>
                <a:cubicBezTo>
                  <a:pt x="0" y="170580"/>
                  <a:pt x="170580" y="0"/>
                  <a:pt x="381000" y="0"/>
                </a:cubicBezTo>
                <a:lnTo>
                  <a:pt x="381000" y="0"/>
                </a:lnTo>
                <a:cubicBezTo>
                  <a:pt x="591420" y="0"/>
                  <a:pt x="762000" y="170580"/>
                  <a:pt x="762000" y="381000"/>
                </a:cubicBezTo>
                <a:lnTo>
                  <a:pt x="762000" y="381000"/>
                </a:lnTo>
                <a:cubicBezTo>
                  <a:pt x="762000" y="591420"/>
                  <a:pt x="591420" y="762000"/>
                  <a:pt x="381000" y="762000"/>
                </a:cubicBezTo>
                <a:lnTo>
                  <a:pt x="381000" y="762000"/>
                </a:lnTo>
                <a:cubicBezTo>
                  <a:pt x="170580" y="762000"/>
                  <a:pt x="0" y="591420"/>
                  <a:pt x="0" y="381000"/>
                </a:cubicBezTo>
                <a:lnTo>
                  <a:pt x="0" y="3810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8" hasCustomPrompt="1"/>
            <p:custDataLst>
              <p:tags r:id="rId18"/>
            </p:custDataLst>
          </p:nvPr>
        </p:nvSpPr>
        <p:spPr>
          <a:xfrm>
            <a:off x="1092200" y="5308600"/>
            <a:ext cx="406400" cy="406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1879600" y="5130800"/>
            <a:ext cx="9398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6" name="文本占位符 25"/>
          <p:cNvSpPr>
            <a:spLocks noGrp="1"/>
          </p:cNvSpPr>
          <p:nvPr>
            <p:ph type="body" idx="16391" hasCustomPrompt="1"/>
            <p:custDataLst>
              <p:tags r:id="rId20"/>
            </p:custDataLst>
          </p:nvPr>
        </p:nvSpPr>
        <p:spPr>
          <a:xfrm>
            <a:off x="1879600" y="5588000"/>
            <a:ext cx="93980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页-10013_17">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1524000"/>
            <a:ext cx="10972800" cy="2184400"/>
          </a:xfrm>
          <a:custGeom>
            <a:avLst/>
            <a:gdLst>
              <a:gd name="connisteX0" fmla="*/ 0 w 10972800"/>
              <a:gd name="connsiteY0" fmla="*/ 203200 h 2184400"/>
              <a:gd name="connisteX1" fmla="*/ 203200 w 10972800"/>
              <a:gd name="connsiteY1" fmla="*/ 0 h 2184400"/>
              <a:gd name="connisteX2" fmla="*/ 10769600 w 10972800"/>
              <a:gd name="connsiteY2" fmla="*/ 0 h 2184400"/>
              <a:gd name="connisteX3" fmla="*/ 10972800 w 10972800"/>
              <a:gd name="connsiteY3" fmla="*/ 203200 h 2184400"/>
              <a:gd name="connisteX4" fmla="*/ 10972800 w 10972800"/>
              <a:gd name="connsiteY4" fmla="*/ 1981200 h 2184400"/>
              <a:gd name="connisteX5" fmla="*/ 10769600 w 10972800"/>
              <a:gd name="connsiteY5" fmla="*/ 2184400 h 2184400"/>
              <a:gd name="connisteX6" fmla="*/ 203200 w 10972800"/>
              <a:gd name="connsiteY6" fmla="*/ 2184400 h 2184400"/>
              <a:gd name="connisteX7" fmla="*/ 0 w 10972800"/>
              <a:gd name="connsiteY7" fmla="*/ 1981200 h 2184400"/>
              <a:gd name="connisteX8" fmla="*/ 0 w 10972800"/>
              <a:gd name="connsiteY8" fmla="*/ 203200 h 218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184400">
                <a:moveTo>
                  <a:pt x="0" y="203200"/>
                </a:moveTo>
                <a:cubicBezTo>
                  <a:pt x="0" y="90976"/>
                  <a:pt x="90976" y="0"/>
                  <a:pt x="203200" y="0"/>
                </a:cubicBezTo>
                <a:lnTo>
                  <a:pt x="10769600" y="0"/>
                </a:lnTo>
                <a:cubicBezTo>
                  <a:pt x="10881824" y="0"/>
                  <a:pt x="10972800" y="90976"/>
                  <a:pt x="10972800" y="203200"/>
                </a:cubicBezTo>
                <a:lnTo>
                  <a:pt x="10972800" y="1981200"/>
                </a:lnTo>
                <a:cubicBezTo>
                  <a:pt x="10972800" y="2093424"/>
                  <a:pt x="10881824" y="2184400"/>
                  <a:pt x="10769600" y="2184400"/>
                </a:cubicBezTo>
                <a:lnTo>
                  <a:pt x="203200" y="2184400"/>
                </a:lnTo>
                <a:cubicBezTo>
                  <a:pt x="90976" y="2184400"/>
                  <a:pt x="0" y="2093424"/>
                  <a:pt x="0" y="198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09600" y="4165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09600" y="47244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4470400" y="4165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89" hasCustomPrompt="1"/>
            <p:custDataLst>
              <p:tags r:id="rId10"/>
            </p:custDataLst>
          </p:nvPr>
        </p:nvSpPr>
        <p:spPr>
          <a:xfrm>
            <a:off x="4470400" y="47244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a:spLocks noGrp="1"/>
          </p:cNvSpPr>
          <p:nvPr>
            <p:ph type="body" idx="16390" hasCustomPrompt="1"/>
            <p:custDataLst>
              <p:tags r:id="rId11"/>
            </p:custDataLst>
          </p:nvPr>
        </p:nvSpPr>
        <p:spPr>
          <a:xfrm>
            <a:off x="8331200" y="4165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91" hasCustomPrompt="1"/>
            <p:custDataLst>
              <p:tags r:id="rId12"/>
            </p:custDataLst>
          </p:nvPr>
        </p:nvSpPr>
        <p:spPr>
          <a:xfrm>
            <a:off x="8331200" y="47244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正文页-39_16">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3" hasCustomPrompt="1"/>
            <p:custDataLst>
              <p:tags r:id="rId6"/>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2" hasCustomPrompt="1"/>
            <p:custDataLst>
              <p:tags r:id="rId7"/>
            </p:custDataLst>
          </p:nvPr>
        </p:nvSpPr>
        <p:spPr>
          <a:xfrm>
            <a:off x="1574800" y="2057400"/>
            <a:ext cx="1524000" cy="1524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1016000" y="39370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1016000" y="4495800"/>
            <a:ext cx="26416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5" hasCustomPrompt="1"/>
            <p:custDataLst>
              <p:tags r:id="rId10"/>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4" hasCustomPrompt="1"/>
            <p:custDataLst>
              <p:tags r:id="rId11"/>
            </p:custDataLst>
          </p:nvPr>
        </p:nvSpPr>
        <p:spPr>
          <a:xfrm>
            <a:off x="5334000" y="2057400"/>
            <a:ext cx="1524000" cy="1524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775200" y="39370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9" name="文本占位符 18"/>
          <p:cNvSpPr>
            <a:spLocks noGrp="1"/>
          </p:cNvSpPr>
          <p:nvPr>
            <p:ph type="body" idx="16389" hasCustomPrompt="1"/>
            <p:custDataLst>
              <p:tags r:id="rId13"/>
            </p:custDataLst>
          </p:nvPr>
        </p:nvSpPr>
        <p:spPr>
          <a:xfrm>
            <a:off x="4775200" y="4495800"/>
            <a:ext cx="26416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7" hasCustomPrompt="1"/>
            <p:custDataLst>
              <p:tags r:id="rId14"/>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6" hasCustomPrompt="1"/>
            <p:custDataLst>
              <p:tags r:id="rId15"/>
            </p:custDataLst>
          </p:nvPr>
        </p:nvSpPr>
        <p:spPr>
          <a:xfrm>
            <a:off x="9093200" y="2057400"/>
            <a:ext cx="1524000" cy="1524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534400" y="39370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3" name="文本占位符 22"/>
          <p:cNvSpPr>
            <a:spLocks noGrp="1"/>
          </p:cNvSpPr>
          <p:nvPr>
            <p:ph type="body" idx="16391" hasCustomPrompt="1"/>
            <p:custDataLst>
              <p:tags r:id="rId17"/>
            </p:custDataLst>
          </p:nvPr>
        </p:nvSpPr>
        <p:spPr>
          <a:xfrm>
            <a:off x="8534400" y="4495800"/>
            <a:ext cx="26416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184" y="1983597"/>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正文页-26_16">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3911600"/>
            <a:ext cx="3454400" cy="2336800"/>
          </a:xfrm>
          <a:custGeom>
            <a:avLst/>
            <a:gdLst>
              <a:gd name="connisteX0" fmla="*/ 0 w 3454400"/>
              <a:gd name="connsiteY0" fmla="*/ 0 h 2336800"/>
              <a:gd name="connisteX1" fmla="*/ 3454400 w 3454400"/>
              <a:gd name="connsiteY1" fmla="*/ 0 h 2336800"/>
              <a:gd name="connisteX2" fmla="*/ 3454400 w 3454400"/>
              <a:gd name="connsiteY2" fmla="*/ 2133600 h 2336800"/>
              <a:gd name="connisteX3" fmla="*/ 3251200 w 3454400"/>
              <a:gd name="connsiteY3" fmla="*/ 2336800 h 2336800"/>
              <a:gd name="connisteX4" fmla="*/ 203200 w 3454400"/>
              <a:gd name="connsiteY4" fmla="*/ 2336800 h 2336800"/>
              <a:gd name="connisteX5" fmla="*/ 0 w 3454400"/>
              <a:gd name="connsiteY5" fmla="*/ 2133600 h 2336800"/>
              <a:gd name="connisteX6" fmla="*/ 0 w 3454400"/>
              <a:gd name="connsiteY6" fmla="*/ 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0"/>
                </a:moveTo>
                <a:lnTo>
                  <a:pt x="3454400" y="0"/>
                </a:lnTo>
                <a:lnTo>
                  <a:pt x="3454400" y="2133600"/>
                </a:lnTo>
                <a:cubicBezTo>
                  <a:pt x="3454400" y="2245824"/>
                  <a:pt x="3363424" y="2336800"/>
                  <a:pt x="3251200" y="2336800"/>
                </a:cubicBezTo>
                <a:lnTo>
                  <a:pt x="203200" y="2336800"/>
                </a:lnTo>
                <a:cubicBezTo>
                  <a:pt x="90976" y="2336800"/>
                  <a:pt x="0" y="2245824"/>
                  <a:pt x="0" y="2133600"/>
                </a:cubicBez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3" hasCustomPrompt="1"/>
            <p:custDataLst>
              <p:tags r:id="rId7"/>
            </p:custDataLst>
          </p:nvPr>
        </p:nvSpPr>
        <p:spPr>
          <a:xfrm>
            <a:off x="609600" y="1524000"/>
            <a:ext cx="3454400" cy="2387600"/>
          </a:xfrm>
          <a:custGeom>
            <a:avLst/>
            <a:gdLst>
              <a:gd name="connisteX0" fmla="*/ 0 w 3454400"/>
              <a:gd name="connsiteY0" fmla="*/ 203200 h 2387600"/>
              <a:gd name="connisteX1" fmla="*/ 203200 w 3454400"/>
              <a:gd name="connsiteY1" fmla="*/ 0 h 2387600"/>
              <a:gd name="connisteX2" fmla="*/ 3251200 w 3454400"/>
              <a:gd name="connsiteY2" fmla="*/ 0 h 2387600"/>
              <a:gd name="connisteX3" fmla="*/ 3454400 w 3454400"/>
              <a:gd name="connsiteY3" fmla="*/ 203200 h 2387600"/>
              <a:gd name="connisteX4" fmla="*/ 3454400 w 3454400"/>
              <a:gd name="connsiteY4" fmla="*/ 2387600 h 2387600"/>
              <a:gd name="connisteX5" fmla="*/ 0 w 3454400"/>
              <a:gd name="connsiteY5" fmla="*/ 2387600 h 2387600"/>
              <a:gd name="connisteX6" fmla="*/ 0 w 3454400"/>
              <a:gd name="connsiteY6"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42164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724400"/>
            <a:ext cx="2844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43688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5" hasCustomPrompt="1"/>
            <p:custDataLst>
              <p:tags r:id="rId11"/>
            </p:custDataLst>
          </p:nvPr>
        </p:nvSpPr>
        <p:spPr>
          <a:xfrm>
            <a:off x="43688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673600" y="18288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9" name="文本占位符 18"/>
          <p:cNvSpPr>
            <a:spLocks noGrp="1"/>
          </p:cNvSpPr>
          <p:nvPr>
            <p:ph type="body" idx="16389" hasCustomPrompt="1"/>
            <p:custDataLst>
              <p:tags r:id="rId13"/>
            </p:custDataLst>
          </p:nvPr>
        </p:nvSpPr>
        <p:spPr>
          <a:xfrm>
            <a:off x="4673600" y="2336800"/>
            <a:ext cx="2844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6" hasCustomPrompt="1"/>
            <p:custDataLst>
              <p:tags r:id="rId14"/>
            </p:custDataLst>
          </p:nvPr>
        </p:nvSpPr>
        <p:spPr>
          <a:xfrm>
            <a:off x="8128000" y="3911600"/>
            <a:ext cx="3454400" cy="2336800"/>
          </a:xfrm>
          <a:custGeom>
            <a:avLst/>
            <a:gdLst>
              <a:gd name="connisteX0" fmla="*/ 0 w 3454400"/>
              <a:gd name="connsiteY0" fmla="*/ 0 h 2336800"/>
              <a:gd name="connisteX1" fmla="*/ 3454400 w 3454400"/>
              <a:gd name="connsiteY1" fmla="*/ 0 h 2336800"/>
              <a:gd name="connisteX2" fmla="*/ 3454400 w 3454400"/>
              <a:gd name="connsiteY2" fmla="*/ 2133600 h 2336800"/>
              <a:gd name="connisteX3" fmla="*/ 3251200 w 3454400"/>
              <a:gd name="connsiteY3" fmla="*/ 2336800 h 2336800"/>
              <a:gd name="connisteX4" fmla="*/ 203200 w 3454400"/>
              <a:gd name="connsiteY4" fmla="*/ 2336800 h 2336800"/>
              <a:gd name="connisteX5" fmla="*/ 0 w 3454400"/>
              <a:gd name="connsiteY5" fmla="*/ 2133600 h 2336800"/>
              <a:gd name="connisteX6" fmla="*/ 0 w 3454400"/>
              <a:gd name="connsiteY6" fmla="*/ 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0"/>
                </a:moveTo>
                <a:lnTo>
                  <a:pt x="3454400" y="0"/>
                </a:lnTo>
                <a:lnTo>
                  <a:pt x="3454400" y="2133600"/>
                </a:lnTo>
                <a:cubicBezTo>
                  <a:pt x="3454400" y="2245824"/>
                  <a:pt x="3363424" y="2336800"/>
                  <a:pt x="3251200" y="2336800"/>
                </a:cubicBezTo>
                <a:lnTo>
                  <a:pt x="203200" y="2336800"/>
                </a:lnTo>
                <a:cubicBezTo>
                  <a:pt x="90976" y="2336800"/>
                  <a:pt x="0" y="2245824"/>
                  <a:pt x="0" y="2133600"/>
                </a:cubicBez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7" hasCustomPrompt="1"/>
            <p:custDataLst>
              <p:tags r:id="rId15"/>
            </p:custDataLst>
          </p:nvPr>
        </p:nvSpPr>
        <p:spPr>
          <a:xfrm>
            <a:off x="8128000" y="1524000"/>
            <a:ext cx="3454400" cy="2387600"/>
          </a:xfrm>
          <a:custGeom>
            <a:avLst/>
            <a:gdLst>
              <a:gd name="connisteX0" fmla="*/ 0 w 3454400"/>
              <a:gd name="connsiteY0" fmla="*/ 203200 h 2387600"/>
              <a:gd name="connisteX1" fmla="*/ 203200 w 3454400"/>
              <a:gd name="connsiteY1" fmla="*/ 0 h 2387600"/>
              <a:gd name="connisteX2" fmla="*/ 3251200 w 3454400"/>
              <a:gd name="connsiteY2" fmla="*/ 0 h 2387600"/>
              <a:gd name="connisteX3" fmla="*/ 3454400 w 3454400"/>
              <a:gd name="connsiteY3" fmla="*/ 203200 h 2387600"/>
              <a:gd name="connisteX4" fmla="*/ 3454400 w 3454400"/>
              <a:gd name="connsiteY4" fmla="*/ 2387600 h 2387600"/>
              <a:gd name="connisteX5" fmla="*/ 0 w 3454400"/>
              <a:gd name="connsiteY5" fmla="*/ 2387600 h 2387600"/>
              <a:gd name="connisteX6" fmla="*/ 0 w 3454400"/>
              <a:gd name="connsiteY6"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432800" y="42164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3" name="文本占位符 22"/>
          <p:cNvSpPr>
            <a:spLocks noGrp="1"/>
          </p:cNvSpPr>
          <p:nvPr>
            <p:ph type="body" idx="16391" hasCustomPrompt="1"/>
            <p:custDataLst>
              <p:tags r:id="rId17"/>
            </p:custDataLst>
          </p:nvPr>
        </p:nvSpPr>
        <p:spPr>
          <a:xfrm>
            <a:off x="8432800" y="4724400"/>
            <a:ext cx="2844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正文页-上标下内-装饰右-默认位置-并列-27_35_group1">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8" hasCustomPrompt="1"/>
            <p:custDataLst>
              <p:tags r:id="rId6"/>
            </p:custDataLst>
          </p:nvPr>
        </p:nvSpPr>
        <p:spPr>
          <a:xfrm>
            <a:off x="609600" y="22860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8" hasCustomPrompt="1"/>
            <p:custDataLst>
              <p:tags r:id="rId7"/>
            </p:custDataLst>
          </p:nvPr>
        </p:nvSpPr>
        <p:spPr>
          <a:xfrm>
            <a:off x="781050" y="24892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smtClean="0"/>
              <a:t>01</a:t>
            </a:r>
            <a:endParaRPr lang="zh-CN" altLang="en-US" smtClean="0"/>
          </a:p>
        </p:txBody>
      </p:sp>
      <p:sp>
        <p:nvSpPr>
          <p:cNvPr id="14" name="文本占位符 13"/>
          <p:cNvSpPr>
            <a:spLocks noGrp="1"/>
          </p:cNvSpPr>
          <p:nvPr>
            <p:ph type="body" idx="16386" hasCustomPrompt="1"/>
            <p:custDataLst>
              <p:tags r:id="rId8"/>
            </p:custDataLst>
          </p:nvPr>
        </p:nvSpPr>
        <p:spPr>
          <a:xfrm>
            <a:off x="1574800" y="22860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1574800" y="2743200"/>
            <a:ext cx="42926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9" hasCustomPrompt="1"/>
            <p:custDataLst>
              <p:tags r:id="rId10"/>
            </p:custDataLst>
          </p:nvPr>
        </p:nvSpPr>
        <p:spPr>
          <a:xfrm>
            <a:off x="6324600" y="22860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91" hasCustomPrompt="1"/>
            <p:custDataLst>
              <p:tags r:id="rId11"/>
            </p:custDataLst>
          </p:nvPr>
        </p:nvSpPr>
        <p:spPr>
          <a:xfrm>
            <a:off x="6496050" y="24892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smtClean="0"/>
              <a:t>02</a:t>
            </a:r>
            <a:endParaRPr lang="zh-CN" altLang="en-US" smtClean="0"/>
          </a:p>
        </p:txBody>
      </p:sp>
      <p:sp>
        <p:nvSpPr>
          <p:cNvPr id="18" name="文本占位符 17"/>
          <p:cNvSpPr>
            <a:spLocks noGrp="1"/>
          </p:cNvSpPr>
          <p:nvPr>
            <p:ph type="body" idx="16389" hasCustomPrompt="1"/>
            <p:custDataLst>
              <p:tags r:id="rId12"/>
            </p:custDataLst>
          </p:nvPr>
        </p:nvSpPr>
        <p:spPr>
          <a:xfrm>
            <a:off x="7289800" y="22860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0" hasCustomPrompt="1"/>
            <p:custDataLst>
              <p:tags r:id="rId13"/>
            </p:custDataLst>
          </p:nvPr>
        </p:nvSpPr>
        <p:spPr>
          <a:xfrm>
            <a:off x="7289800" y="2743200"/>
            <a:ext cx="42926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400" hasCustomPrompt="1"/>
            <p:custDataLst>
              <p:tags r:id="rId14"/>
            </p:custDataLst>
          </p:nvPr>
        </p:nvSpPr>
        <p:spPr>
          <a:xfrm>
            <a:off x="609600" y="41148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94" hasCustomPrompt="1"/>
            <p:custDataLst>
              <p:tags r:id="rId15"/>
            </p:custDataLst>
          </p:nvPr>
        </p:nvSpPr>
        <p:spPr>
          <a:xfrm>
            <a:off x="781050" y="43180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smtClean="0"/>
              <a:t>03</a:t>
            </a:r>
            <a:endParaRPr lang="zh-CN" altLang="en-US" smtClean="0"/>
          </a:p>
        </p:txBody>
      </p:sp>
      <p:sp>
        <p:nvSpPr>
          <p:cNvPr id="22" name="文本占位符 21"/>
          <p:cNvSpPr>
            <a:spLocks noGrp="1"/>
          </p:cNvSpPr>
          <p:nvPr>
            <p:ph type="body" idx="16392" hasCustomPrompt="1"/>
            <p:custDataLst>
              <p:tags r:id="rId16"/>
            </p:custDataLst>
          </p:nvPr>
        </p:nvSpPr>
        <p:spPr>
          <a:xfrm>
            <a:off x="1574800" y="41148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3" hasCustomPrompt="1"/>
            <p:custDataLst>
              <p:tags r:id="rId17"/>
            </p:custDataLst>
          </p:nvPr>
        </p:nvSpPr>
        <p:spPr>
          <a:xfrm>
            <a:off x="1574800" y="4572000"/>
            <a:ext cx="42926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4" name="装饰  3"/>
          <p:cNvSpPr>
            <a:spLocks noGrp="1"/>
          </p:cNvSpPr>
          <p:nvPr>
            <p:ph type="body" idx="16401" hasCustomPrompt="1"/>
            <p:custDataLst>
              <p:tags r:id="rId18"/>
            </p:custDataLst>
          </p:nvPr>
        </p:nvSpPr>
        <p:spPr>
          <a:xfrm>
            <a:off x="6324600" y="41148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5" name="文本占位符 24"/>
          <p:cNvSpPr>
            <a:spLocks noGrp="1"/>
          </p:cNvSpPr>
          <p:nvPr>
            <p:ph type="body" idx="16397" hasCustomPrompt="1"/>
            <p:custDataLst>
              <p:tags r:id="rId19"/>
            </p:custDataLst>
          </p:nvPr>
        </p:nvSpPr>
        <p:spPr>
          <a:xfrm>
            <a:off x="6496050" y="43180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smtClean="0"/>
              <a:t>04</a:t>
            </a:r>
            <a:endParaRPr lang="zh-CN" altLang="en-US" smtClean="0"/>
          </a:p>
        </p:txBody>
      </p:sp>
      <p:sp>
        <p:nvSpPr>
          <p:cNvPr id="26" name="文本占位符 25"/>
          <p:cNvSpPr>
            <a:spLocks noGrp="1"/>
          </p:cNvSpPr>
          <p:nvPr>
            <p:ph type="body" idx="16395" hasCustomPrompt="1"/>
            <p:custDataLst>
              <p:tags r:id="rId20"/>
            </p:custDataLst>
          </p:nvPr>
        </p:nvSpPr>
        <p:spPr>
          <a:xfrm>
            <a:off x="7289800" y="41148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7" name="文本占位符 26"/>
          <p:cNvSpPr>
            <a:spLocks noGrp="1"/>
          </p:cNvSpPr>
          <p:nvPr>
            <p:ph type="body" idx="16396" hasCustomPrompt="1"/>
            <p:custDataLst>
              <p:tags r:id="rId21"/>
            </p:custDataLst>
          </p:nvPr>
        </p:nvSpPr>
        <p:spPr>
          <a:xfrm>
            <a:off x="7289800" y="4572000"/>
            <a:ext cx="42926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正文页-上标下内-装饰左-默认位置-并列-34_19_group1">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图片占位符 11"/>
          <p:cNvSpPr>
            <a:spLocks noGrp="1"/>
          </p:cNvSpPr>
          <p:nvPr>
            <p:ph type="pic" idx="16392" hasCustomPrompt="1"/>
            <p:custDataLst>
              <p:tags r:id="rId6"/>
            </p:custDataLst>
          </p:nvPr>
        </p:nvSpPr>
        <p:spPr>
          <a:xfrm>
            <a:off x="609600" y="16002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3" name="文本占位符 12"/>
          <p:cNvSpPr>
            <a:spLocks noGrp="1"/>
          </p:cNvSpPr>
          <p:nvPr>
            <p:ph type="body" idx="16386" hasCustomPrompt="1"/>
            <p:custDataLst>
              <p:tags r:id="rId7"/>
            </p:custDataLst>
          </p:nvPr>
        </p:nvSpPr>
        <p:spPr>
          <a:xfrm>
            <a:off x="2082800" y="18034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2082800" y="2311400"/>
            <a:ext cx="94996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图片占位符 14"/>
          <p:cNvSpPr>
            <a:spLocks noGrp="1"/>
          </p:cNvSpPr>
          <p:nvPr>
            <p:ph type="pic" idx="16393" hasCustomPrompt="1"/>
            <p:custDataLst>
              <p:tags r:id="rId9"/>
            </p:custDataLst>
          </p:nvPr>
        </p:nvSpPr>
        <p:spPr>
          <a:xfrm>
            <a:off x="609600" y="32766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6" name="文本占位符 15"/>
          <p:cNvSpPr>
            <a:spLocks noGrp="1"/>
          </p:cNvSpPr>
          <p:nvPr>
            <p:ph type="body" idx="16388" hasCustomPrompt="1"/>
            <p:custDataLst>
              <p:tags r:id="rId10"/>
            </p:custDataLst>
          </p:nvPr>
        </p:nvSpPr>
        <p:spPr>
          <a:xfrm>
            <a:off x="2082800" y="34798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9" hasCustomPrompt="1"/>
            <p:custDataLst>
              <p:tags r:id="rId11"/>
            </p:custDataLst>
          </p:nvPr>
        </p:nvSpPr>
        <p:spPr>
          <a:xfrm>
            <a:off x="2082800" y="3987800"/>
            <a:ext cx="94996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图片占位符 17"/>
          <p:cNvSpPr>
            <a:spLocks noGrp="1"/>
          </p:cNvSpPr>
          <p:nvPr>
            <p:ph type="pic" idx="16394" hasCustomPrompt="1"/>
            <p:custDataLst>
              <p:tags r:id="rId12"/>
            </p:custDataLst>
          </p:nvPr>
        </p:nvSpPr>
        <p:spPr>
          <a:xfrm>
            <a:off x="609600" y="49530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9" name="文本占位符 18"/>
          <p:cNvSpPr>
            <a:spLocks noGrp="1"/>
          </p:cNvSpPr>
          <p:nvPr>
            <p:ph type="body" idx="16390" hasCustomPrompt="1"/>
            <p:custDataLst>
              <p:tags r:id="rId13"/>
            </p:custDataLst>
          </p:nvPr>
        </p:nvSpPr>
        <p:spPr>
          <a:xfrm>
            <a:off x="2082800" y="51562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a:spLocks noGrp="1"/>
          </p:cNvSpPr>
          <p:nvPr>
            <p:ph type="body" idx="16391" hasCustomPrompt="1"/>
            <p:custDataLst>
              <p:tags r:id="rId14"/>
            </p:custDataLst>
          </p:nvPr>
        </p:nvSpPr>
        <p:spPr>
          <a:xfrm>
            <a:off x="2082800" y="5664200"/>
            <a:ext cx="94996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正文页-6_81">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4876800" cy="12192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0" y="609600"/>
            <a:ext cx="5486400" cy="5638800"/>
          </a:xfrm>
          <a:custGeom>
            <a:avLst/>
            <a:gdLst>
              <a:gd name="connisteX0" fmla="*/ 0 w 5486400"/>
              <a:gd name="connsiteY0" fmla="*/ 0 h 5638800"/>
              <a:gd name="connisteX1" fmla="*/ 5486400 w 5486400"/>
              <a:gd name="connsiteY1" fmla="*/ 0 h 5638800"/>
              <a:gd name="connisteX2" fmla="*/ 5486400 w 5486400"/>
              <a:gd name="connsiteY2" fmla="*/ 5638800 h 5638800"/>
              <a:gd name="connisteX3" fmla="*/ 0 w 5486400"/>
              <a:gd name="connsiteY3" fmla="*/ 5638800 h 5638800"/>
              <a:gd name="connisteX4" fmla="*/ 0 w 5486400"/>
              <a:gd name="connsiteY4" fmla="*/ 0 h 5638800"/>
            </a:gdLst>
            <a:ahLst/>
            <a:cxnLst>
              <a:cxn ang="0">
                <a:pos x="connisteX0" y="connsiteY0"/>
              </a:cxn>
              <a:cxn ang="0">
                <a:pos x="connisteX1" y="connsiteY1"/>
              </a:cxn>
              <a:cxn ang="0">
                <a:pos x="connisteX2" y="connsiteY2"/>
              </a:cxn>
              <a:cxn ang="0">
                <a:pos x="connisteX3" y="connsiteY3"/>
              </a:cxn>
              <a:cxn ang="0">
                <a:pos x="connisteX4" y="connsiteY4"/>
              </a:cxn>
            </a:cxnLst>
            <a:pathLst>
              <a:path w="5486400" h="5638800">
                <a:moveTo>
                  <a:pt x="0" y="0"/>
                </a:moveTo>
                <a:lnTo>
                  <a:pt x="5486400" y="0"/>
                </a:lnTo>
                <a:lnTo>
                  <a:pt x="5486400" y="5638800"/>
                </a:lnTo>
                <a:lnTo>
                  <a:pt x="0" y="5638800"/>
                </a:lnTo>
                <a:lnTo>
                  <a:pt x="0" y="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3" hasCustomPrompt="1"/>
            <p:custDataLst>
              <p:tags r:id="rId7"/>
            </p:custDataLst>
          </p:nvPr>
        </p:nvSpPr>
        <p:spPr>
          <a:xfrm>
            <a:off x="609600" y="22860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22860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2794000"/>
            <a:ext cx="47244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609600" y="37084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762000" y="37084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762000" y="4216400"/>
            <a:ext cx="47244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609600" y="51308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0" hasCustomPrompt="1"/>
            <p:custDataLst>
              <p:tags r:id="rId14"/>
            </p:custDataLst>
          </p:nvPr>
        </p:nvSpPr>
        <p:spPr>
          <a:xfrm>
            <a:off x="762000" y="51308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91" hasCustomPrompt="1"/>
            <p:custDataLst>
              <p:tags r:id="rId15"/>
            </p:custDataLst>
          </p:nvPr>
        </p:nvSpPr>
        <p:spPr>
          <a:xfrm>
            <a:off x="762000" y="5638800"/>
            <a:ext cx="47244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正文页-2_15">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4165600"/>
            <a:ext cx="3454400" cy="2082800"/>
          </a:xfrm>
          <a:custGeom>
            <a:avLst/>
            <a:gdLst>
              <a:gd name="connisteX0" fmla="*/ 0 w 3454400"/>
              <a:gd name="connsiteY0" fmla="*/ 0 h 2082800"/>
              <a:gd name="connisteX1" fmla="*/ 3454400 w 3454400"/>
              <a:gd name="connsiteY1" fmla="*/ 0 h 2082800"/>
              <a:gd name="connisteX2" fmla="*/ 3454400 w 3454400"/>
              <a:gd name="connsiteY2" fmla="*/ 1879600 h 2082800"/>
              <a:gd name="connisteX3" fmla="*/ 3251200 w 3454400"/>
              <a:gd name="connsiteY3" fmla="*/ 2082800 h 2082800"/>
              <a:gd name="connisteX4" fmla="*/ 203200 w 3454400"/>
              <a:gd name="connsiteY4" fmla="*/ 2082800 h 2082800"/>
              <a:gd name="connisteX5" fmla="*/ 0 w 3454400"/>
              <a:gd name="connsiteY5" fmla="*/ 1879600 h 2082800"/>
              <a:gd name="connisteX6" fmla="*/ 0 w 3454400"/>
              <a:gd name="connsiteY6" fmla="*/ 0 h 208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82800">
                <a:moveTo>
                  <a:pt x="0" y="0"/>
                </a:moveTo>
                <a:lnTo>
                  <a:pt x="3454400" y="0"/>
                </a:lnTo>
                <a:lnTo>
                  <a:pt x="3454400" y="1879600"/>
                </a:lnTo>
                <a:cubicBezTo>
                  <a:pt x="3454400" y="1991824"/>
                  <a:pt x="3363424" y="2082800"/>
                  <a:pt x="3251200" y="2082800"/>
                </a:cubicBezTo>
                <a:lnTo>
                  <a:pt x="203200" y="2082800"/>
                </a:lnTo>
                <a:cubicBezTo>
                  <a:pt x="90976" y="2082800"/>
                  <a:pt x="0" y="1991824"/>
                  <a:pt x="0" y="1879600"/>
                </a:cubicBez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3" hasCustomPrompt="1"/>
            <p:custDataLst>
              <p:tags r:id="rId7"/>
            </p:custDataLst>
          </p:nvPr>
        </p:nvSpPr>
        <p:spPr>
          <a:xfrm>
            <a:off x="609600" y="1524000"/>
            <a:ext cx="3454400"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44704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914400" y="5029200"/>
            <a:ext cx="28448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4368800" y="4165600"/>
            <a:ext cx="3454400" cy="2082800"/>
          </a:xfrm>
          <a:custGeom>
            <a:avLst/>
            <a:gdLst>
              <a:gd name="connisteX0" fmla="*/ 0 w 3454400"/>
              <a:gd name="connsiteY0" fmla="*/ 0 h 2082800"/>
              <a:gd name="connisteX1" fmla="*/ 3454400 w 3454400"/>
              <a:gd name="connsiteY1" fmla="*/ 0 h 2082800"/>
              <a:gd name="connisteX2" fmla="*/ 3454400 w 3454400"/>
              <a:gd name="connsiteY2" fmla="*/ 1879600 h 2082800"/>
              <a:gd name="connisteX3" fmla="*/ 3251200 w 3454400"/>
              <a:gd name="connsiteY3" fmla="*/ 2082800 h 2082800"/>
              <a:gd name="connisteX4" fmla="*/ 203200 w 3454400"/>
              <a:gd name="connsiteY4" fmla="*/ 2082800 h 2082800"/>
              <a:gd name="connisteX5" fmla="*/ 0 w 3454400"/>
              <a:gd name="connsiteY5" fmla="*/ 1879600 h 2082800"/>
              <a:gd name="connisteX6" fmla="*/ 0 w 3454400"/>
              <a:gd name="connsiteY6" fmla="*/ 0 h 208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82800">
                <a:moveTo>
                  <a:pt x="0" y="0"/>
                </a:moveTo>
                <a:lnTo>
                  <a:pt x="3454400" y="0"/>
                </a:lnTo>
                <a:lnTo>
                  <a:pt x="3454400" y="1879600"/>
                </a:lnTo>
                <a:cubicBezTo>
                  <a:pt x="3454400" y="1991824"/>
                  <a:pt x="3363424" y="2082800"/>
                  <a:pt x="3251200" y="2082800"/>
                </a:cubicBezTo>
                <a:lnTo>
                  <a:pt x="203200" y="2082800"/>
                </a:lnTo>
                <a:cubicBezTo>
                  <a:pt x="90976" y="2082800"/>
                  <a:pt x="0" y="1991824"/>
                  <a:pt x="0" y="18796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5" hasCustomPrompt="1"/>
            <p:custDataLst>
              <p:tags r:id="rId11"/>
            </p:custDataLst>
          </p:nvPr>
        </p:nvSpPr>
        <p:spPr>
          <a:xfrm>
            <a:off x="4368800" y="1524000"/>
            <a:ext cx="3454400"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673600" y="44704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19" name="文本占位符 18"/>
          <p:cNvSpPr>
            <a:spLocks noGrp="1"/>
          </p:cNvSpPr>
          <p:nvPr>
            <p:ph type="body" idx="16389" hasCustomPrompt="1"/>
            <p:custDataLst>
              <p:tags r:id="rId13"/>
            </p:custDataLst>
          </p:nvPr>
        </p:nvSpPr>
        <p:spPr>
          <a:xfrm>
            <a:off x="4673600" y="5029200"/>
            <a:ext cx="2844800" cy="9144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6" hasCustomPrompt="1"/>
            <p:custDataLst>
              <p:tags r:id="rId14"/>
            </p:custDataLst>
          </p:nvPr>
        </p:nvSpPr>
        <p:spPr>
          <a:xfrm>
            <a:off x="8128000" y="4165600"/>
            <a:ext cx="3454400" cy="2082800"/>
          </a:xfrm>
          <a:custGeom>
            <a:avLst/>
            <a:gdLst>
              <a:gd name="connisteX0" fmla="*/ 0 w 3454400"/>
              <a:gd name="connsiteY0" fmla="*/ 0 h 2082800"/>
              <a:gd name="connisteX1" fmla="*/ 3454400 w 3454400"/>
              <a:gd name="connsiteY1" fmla="*/ 0 h 2082800"/>
              <a:gd name="connisteX2" fmla="*/ 3454400 w 3454400"/>
              <a:gd name="connsiteY2" fmla="*/ 1879600 h 2082800"/>
              <a:gd name="connisteX3" fmla="*/ 3251200 w 3454400"/>
              <a:gd name="connsiteY3" fmla="*/ 2082800 h 2082800"/>
              <a:gd name="connisteX4" fmla="*/ 203200 w 3454400"/>
              <a:gd name="connsiteY4" fmla="*/ 2082800 h 2082800"/>
              <a:gd name="connisteX5" fmla="*/ 0 w 3454400"/>
              <a:gd name="connsiteY5" fmla="*/ 1879600 h 2082800"/>
              <a:gd name="connisteX6" fmla="*/ 0 w 3454400"/>
              <a:gd name="connsiteY6" fmla="*/ 0 h 208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82800">
                <a:moveTo>
                  <a:pt x="0" y="0"/>
                </a:moveTo>
                <a:lnTo>
                  <a:pt x="3454400" y="0"/>
                </a:lnTo>
                <a:lnTo>
                  <a:pt x="3454400" y="1879600"/>
                </a:lnTo>
                <a:cubicBezTo>
                  <a:pt x="3454400" y="1991824"/>
                  <a:pt x="3363424" y="2082800"/>
                  <a:pt x="3251200" y="2082800"/>
                </a:cubicBezTo>
                <a:lnTo>
                  <a:pt x="203200" y="2082800"/>
                </a:lnTo>
                <a:cubicBezTo>
                  <a:pt x="90976" y="2082800"/>
                  <a:pt x="0" y="1991824"/>
                  <a:pt x="0" y="1879600"/>
                </a:cubicBez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7" hasCustomPrompt="1"/>
            <p:custDataLst>
              <p:tags r:id="rId15"/>
            </p:custDataLst>
          </p:nvPr>
        </p:nvSpPr>
        <p:spPr>
          <a:xfrm>
            <a:off x="8128000" y="1524000"/>
            <a:ext cx="3454400"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432800" y="44704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3" name="文本占位符 22"/>
          <p:cNvSpPr>
            <a:spLocks noGrp="1"/>
          </p:cNvSpPr>
          <p:nvPr>
            <p:ph type="body" idx="16391" hasCustomPrompt="1"/>
            <p:custDataLst>
              <p:tags r:id="rId17"/>
            </p:custDataLst>
          </p:nvPr>
        </p:nvSpPr>
        <p:spPr>
          <a:xfrm>
            <a:off x="8432800" y="5029200"/>
            <a:ext cx="28448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正文页-30_81">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705600" y="533400"/>
            <a:ext cx="4876800" cy="12192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609600"/>
            <a:ext cx="5486400" cy="5638800"/>
          </a:xfrm>
          <a:custGeom>
            <a:avLst/>
            <a:gdLst>
              <a:gd name="connisteX0" fmla="*/ 0 w 5486400"/>
              <a:gd name="connsiteY0" fmla="*/ 0 h 5638800"/>
              <a:gd name="connisteX1" fmla="*/ 5486400 w 5486400"/>
              <a:gd name="connsiteY1" fmla="*/ 0 h 5638800"/>
              <a:gd name="connisteX2" fmla="*/ 5486400 w 5486400"/>
              <a:gd name="connsiteY2" fmla="*/ 5638800 h 5638800"/>
              <a:gd name="connisteX3" fmla="*/ 0 w 5486400"/>
              <a:gd name="connsiteY3" fmla="*/ 5638800 h 5638800"/>
              <a:gd name="connisteX4" fmla="*/ 0 w 5486400"/>
              <a:gd name="connsiteY4" fmla="*/ 0 h 5638800"/>
            </a:gdLst>
            <a:ahLst/>
            <a:cxnLst>
              <a:cxn ang="0">
                <a:pos x="connisteX0" y="connsiteY0"/>
              </a:cxn>
              <a:cxn ang="0">
                <a:pos x="connisteX1" y="connsiteY1"/>
              </a:cxn>
              <a:cxn ang="0">
                <a:pos x="connisteX2" y="connsiteY2"/>
              </a:cxn>
              <a:cxn ang="0">
                <a:pos x="connisteX3" y="connsiteY3"/>
              </a:cxn>
              <a:cxn ang="0">
                <a:pos x="connisteX4" y="connsiteY4"/>
              </a:cxn>
            </a:cxnLst>
            <a:pathLst>
              <a:path w="5486400" h="5638800">
                <a:moveTo>
                  <a:pt x="0" y="0"/>
                </a:moveTo>
                <a:lnTo>
                  <a:pt x="5486400" y="0"/>
                </a:lnTo>
                <a:lnTo>
                  <a:pt x="5486400" y="5638800"/>
                </a:lnTo>
                <a:lnTo>
                  <a:pt x="0" y="5638800"/>
                </a:lnTo>
                <a:lnTo>
                  <a:pt x="0" y="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3" hasCustomPrompt="1"/>
            <p:custDataLst>
              <p:tags r:id="rId7"/>
            </p:custDataLst>
          </p:nvPr>
        </p:nvSpPr>
        <p:spPr>
          <a:xfrm>
            <a:off x="6705600" y="22860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6858000" y="22860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6858000" y="2794000"/>
            <a:ext cx="47244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6705600" y="37084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6858000" y="37084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6858000" y="4216400"/>
            <a:ext cx="47244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6705600" y="51308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0" hasCustomPrompt="1"/>
            <p:custDataLst>
              <p:tags r:id="rId14"/>
            </p:custDataLst>
          </p:nvPr>
        </p:nvSpPr>
        <p:spPr>
          <a:xfrm>
            <a:off x="6858000" y="51308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91" hasCustomPrompt="1"/>
            <p:custDataLst>
              <p:tags r:id="rId15"/>
            </p:custDataLst>
          </p:nvPr>
        </p:nvSpPr>
        <p:spPr>
          <a:xfrm>
            <a:off x="6858000" y="5638800"/>
            <a:ext cx="47244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正文页-63_10">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4394200"/>
            <a:ext cx="3429000" cy="12192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0" hasCustomPrompt="1"/>
            <p:custDataLst>
              <p:tags r:id="rId6"/>
            </p:custDataLst>
          </p:nvPr>
        </p:nvSpPr>
        <p:spPr>
          <a:xfrm>
            <a:off x="609600" y="609600"/>
            <a:ext cx="10972800" cy="3251200"/>
          </a:xfrm>
          <a:custGeom>
            <a:avLst/>
            <a:gdLst>
              <a:gd name="connisteX0" fmla="*/ 0 w 10972800"/>
              <a:gd name="connsiteY0" fmla="*/ 203200 h 3251200"/>
              <a:gd name="connisteX1" fmla="*/ 203200 w 10972800"/>
              <a:gd name="connsiteY1" fmla="*/ 0 h 3251200"/>
              <a:gd name="connisteX2" fmla="*/ 10769600 w 10972800"/>
              <a:gd name="connsiteY2" fmla="*/ 0 h 3251200"/>
              <a:gd name="connisteX3" fmla="*/ 10972800 w 10972800"/>
              <a:gd name="connsiteY3" fmla="*/ 203200 h 3251200"/>
              <a:gd name="connisteX4" fmla="*/ 10972800 w 10972800"/>
              <a:gd name="connsiteY4" fmla="*/ 3048000 h 3251200"/>
              <a:gd name="connisteX5" fmla="*/ 10769600 w 10972800"/>
              <a:gd name="connsiteY5" fmla="*/ 3251200 h 3251200"/>
              <a:gd name="connisteX6" fmla="*/ 203200 w 10972800"/>
              <a:gd name="connsiteY6" fmla="*/ 3251200 h 3251200"/>
              <a:gd name="connisteX7" fmla="*/ 0 w 10972800"/>
              <a:gd name="connsiteY7" fmla="*/ 3048000 h 3251200"/>
              <a:gd name="connisteX8" fmla="*/ 0 w 10972800"/>
              <a:gd name="connsiteY8" fmla="*/ 203200 h 3251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3251200">
                <a:moveTo>
                  <a:pt x="0" y="203200"/>
                </a:moveTo>
                <a:cubicBezTo>
                  <a:pt x="0" y="90976"/>
                  <a:pt x="90976" y="0"/>
                  <a:pt x="203200" y="0"/>
                </a:cubicBezTo>
                <a:lnTo>
                  <a:pt x="10769600" y="0"/>
                </a:lnTo>
                <a:cubicBezTo>
                  <a:pt x="10881824" y="0"/>
                  <a:pt x="10972800" y="90976"/>
                  <a:pt x="10972800" y="203200"/>
                </a:cubicBezTo>
                <a:lnTo>
                  <a:pt x="10972800" y="3048000"/>
                </a:lnTo>
                <a:cubicBezTo>
                  <a:pt x="10972800" y="3160224"/>
                  <a:pt x="10881824" y="3251200"/>
                  <a:pt x="10769600" y="3251200"/>
                </a:cubicBezTo>
                <a:lnTo>
                  <a:pt x="203200" y="3251200"/>
                </a:lnTo>
                <a:cubicBezTo>
                  <a:pt x="90976" y="3251200"/>
                  <a:pt x="0" y="3160224"/>
                  <a:pt x="0" y="30480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4648200" y="4470400"/>
            <a:ext cx="3162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4648200" y="5029200"/>
            <a:ext cx="3162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8420100" y="4470400"/>
            <a:ext cx="3162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89" hasCustomPrompt="1"/>
            <p:custDataLst>
              <p:tags r:id="rId10"/>
            </p:custDataLst>
          </p:nvPr>
        </p:nvSpPr>
        <p:spPr>
          <a:xfrm>
            <a:off x="8420100" y="5029200"/>
            <a:ext cx="3162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正文页-上标下内-装饰左-默认位置-并列-35_35_group1">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文本占位符 11"/>
          <p:cNvSpPr>
            <a:spLocks noGrp="1"/>
          </p:cNvSpPr>
          <p:nvPr>
            <p:ph type="body" idx="16388" hasCustomPrompt="1"/>
            <p:custDataLst>
              <p:tags r:id="rId6"/>
            </p:custDataLst>
          </p:nvPr>
        </p:nvSpPr>
        <p:spPr>
          <a:xfrm>
            <a:off x="628650" y="20574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chemeClr val="accent1"/>
                </a:solidFill>
              </a:defRPr>
            </a:lvl1pPr>
          </a:lstStyle>
          <a:p>
            <a:pPr lvl="0"/>
            <a:r>
              <a:rPr lang="zh-CN" altLang="en-US" smtClean="0"/>
              <a:t>01</a:t>
            </a:r>
            <a:endParaRPr lang="zh-CN" altLang="en-US" smtClean="0"/>
          </a:p>
        </p:txBody>
      </p:sp>
      <p:sp>
        <p:nvSpPr>
          <p:cNvPr id="13" name="文本占位符 12"/>
          <p:cNvSpPr>
            <a:spLocks noGrp="1"/>
          </p:cNvSpPr>
          <p:nvPr>
            <p:ph type="body" idx="16386" hasCustomPrompt="1"/>
            <p:custDataLst>
              <p:tags r:id="rId7"/>
            </p:custDataLst>
          </p:nvPr>
        </p:nvSpPr>
        <p:spPr>
          <a:xfrm>
            <a:off x="1574800" y="19812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1574800" y="2438400"/>
            <a:ext cx="4292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91" hasCustomPrompt="1"/>
            <p:custDataLst>
              <p:tags r:id="rId9"/>
            </p:custDataLst>
          </p:nvPr>
        </p:nvSpPr>
        <p:spPr>
          <a:xfrm>
            <a:off x="6343650" y="20574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chemeClr val="accent1"/>
                </a:solidFill>
              </a:defRPr>
            </a:lvl1pPr>
          </a:lstStyle>
          <a:p>
            <a:pPr lvl="0"/>
            <a:r>
              <a:rPr lang="zh-CN" altLang="en-US" smtClean="0"/>
              <a:t>02</a:t>
            </a:r>
            <a:endParaRPr lang="zh-CN" altLang="en-US" smtClean="0"/>
          </a:p>
        </p:txBody>
      </p:sp>
      <p:sp>
        <p:nvSpPr>
          <p:cNvPr id="16" name="文本占位符 15"/>
          <p:cNvSpPr>
            <a:spLocks noGrp="1"/>
          </p:cNvSpPr>
          <p:nvPr>
            <p:ph type="body" idx="16389" hasCustomPrompt="1"/>
            <p:custDataLst>
              <p:tags r:id="rId10"/>
            </p:custDataLst>
          </p:nvPr>
        </p:nvSpPr>
        <p:spPr>
          <a:xfrm>
            <a:off x="7289800" y="19812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90" hasCustomPrompt="1"/>
            <p:custDataLst>
              <p:tags r:id="rId11"/>
            </p:custDataLst>
          </p:nvPr>
        </p:nvSpPr>
        <p:spPr>
          <a:xfrm>
            <a:off x="7289800" y="2438400"/>
            <a:ext cx="4292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a:spLocks noGrp="1"/>
          </p:cNvSpPr>
          <p:nvPr>
            <p:ph type="body" idx="16394" hasCustomPrompt="1"/>
            <p:custDataLst>
              <p:tags r:id="rId12"/>
            </p:custDataLst>
          </p:nvPr>
        </p:nvSpPr>
        <p:spPr>
          <a:xfrm>
            <a:off x="628650" y="41910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chemeClr val="accent1"/>
                </a:solidFill>
              </a:defRPr>
            </a:lvl1pPr>
          </a:lstStyle>
          <a:p>
            <a:pPr lvl="0"/>
            <a:r>
              <a:rPr lang="zh-CN" altLang="en-US" smtClean="0"/>
              <a:t>03</a:t>
            </a:r>
            <a:endParaRPr lang="zh-CN" altLang="en-US" smtClean="0"/>
          </a:p>
        </p:txBody>
      </p:sp>
      <p:sp>
        <p:nvSpPr>
          <p:cNvPr id="19" name="文本占位符 18"/>
          <p:cNvSpPr>
            <a:spLocks noGrp="1"/>
          </p:cNvSpPr>
          <p:nvPr>
            <p:ph type="body" idx="16392" hasCustomPrompt="1"/>
            <p:custDataLst>
              <p:tags r:id="rId13"/>
            </p:custDataLst>
          </p:nvPr>
        </p:nvSpPr>
        <p:spPr>
          <a:xfrm>
            <a:off x="1574800" y="41148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a:spLocks noGrp="1"/>
          </p:cNvSpPr>
          <p:nvPr>
            <p:ph type="body" idx="16393" hasCustomPrompt="1"/>
            <p:custDataLst>
              <p:tags r:id="rId14"/>
            </p:custDataLst>
          </p:nvPr>
        </p:nvSpPr>
        <p:spPr>
          <a:xfrm>
            <a:off x="1574800" y="4572000"/>
            <a:ext cx="4292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1" name="文本占位符 20"/>
          <p:cNvSpPr>
            <a:spLocks noGrp="1"/>
          </p:cNvSpPr>
          <p:nvPr>
            <p:ph type="body" idx="16397" hasCustomPrompt="1"/>
            <p:custDataLst>
              <p:tags r:id="rId15"/>
            </p:custDataLst>
          </p:nvPr>
        </p:nvSpPr>
        <p:spPr>
          <a:xfrm>
            <a:off x="6343650" y="41910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chemeClr val="accent1"/>
                </a:solidFill>
              </a:defRPr>
            </a:lvl1pPr>
          </a:lstStyle>
          <a:p>
            <a:pPr lvl="0"/>
            <a:r>
              <a:rPr lang="zh-CN" altLang="en-US" smtClean="0"/>
              <a:t>04</a:t>
            </a:r>
            <a:endParaRPr lang="zh-CN" altLang="en-US" smtClean="0"/>
          </a:p>
        </p:txBody>
      </p:sp>
      <p:sp>
        <p:nvSpPr>
          <p:cNvPr id="22" name="文本占位符 21"/>
          <p:cNvSpPr>
            <a:spLocks noGrp="1"/>
          </p:cNvSpPr>
          <p:nvPr>
            <p:ph type="body" idx="16395" hasCustomPrompt="1"/>
            <p:custDataLst>
              <p:tags r:id="rId16"/>
            </p:custDataLst>
          </p:nvPr>
        </p:nvSpPr>
        <p:spPr>
          <a:xfrm>
            <a:off x="7289800" y="41148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6" hasCustomPrompt="1"/>
            <p:custDataLst>
              <p:tags r:id="rId17"/>
            </p:custDataLst>
          </p:nvPr>
        </p:nvSpPr>
        <p:spPr>
          <a:xfrm>
            <a:off x="7289800" y="4572000"/>
            <a:ext cx="4292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正文页-10009_18">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1828800 h 2032000"/>
              <a:gd name="connisteX5" fmla="*/ 3251200 w 3454400"/>
              <a:gd name="connsiteY5" fmla="*/ 2032000 h 2032000"/>
              <a:gd name="connisteX6" fmla="*/ 203200 w 3454400"/>
              <a:gd name="connsiteY6" fmla="*/ 2032000 h 2032000"/>
              <a:gd name="connisteX7" fmla="*/ 0 w 3454400"/>
              <a:gd name="connsiteY7" fmla="*/ 1828800 h 2032000"/>
              <a:gd name="connisteX8" fmla="*/ 0 w 34544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032000">
                <a:moveTo>
                  <a:pt x="0" y="203200"/>
                </a:moveTo>
                <a:cubicBezTo>
                  <a:pt x="0" y="90976"/>
                  <a:pt x="90976" y="0"/>
                  <a:pt x="203200" y="0"/>
                </a:cubicBezTo>
                <a:lnTo>
                  <a:pt x="3251200" y="0"/>
                </a:lnTo>
                <a:cubicBezTo>
                  <a:pt x="3363424" y="0"/>
                  <a:pt x="3454400" y="90976"/>
                  <a:pt x="3454400" y="203200"/>
                </a:cubicBezTo>
                <a:lnTo>
                  <a:pt x="3454400" y="1828800"/>
                </a:lnTo>
                <a:cubicBezTo>
                  <a:pt x="3454400" y="1941024"/>
                  <a:pt x="3363424" y="2032000"/>
                  <a:pt x="3251200" y="2032000"/>
                </a:cubicBezTo>
                <a:lnTo>
                  <a:pt x="203200" y="2032000"/>
                </a:lnTo>
                <a:cubicBezTo>
                  <a:pt x="90976" y="2032000"/>
                  <a:pt x="0" y="1941024"/>
                  <a:pt x="0" y="1828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09600" y="3860800"/>
            <a:ext cx="345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09600" y="4419600"/>
            <a:ext cx="34544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内容占位符 14"/>
          <p:cNvSpPr>
            <a:spLocks noGrp="1"/>
          </p:cNvSpPr>
          <p:nvPr>
            <p:ph idx="16393" hasCustomPrompt="1"/>
            <p:custDataLst>
              <p:tags r:id="rId9"/>
            </p:custDataLst>
          </p:nvPr>
        </p:nvSpPr>
        <p:spPr>
          <a:xfrm>
            <a:off x="43688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1828800 h 2032000"/>
              <a:gd name="connisteX5" fmla="*/ 3251200 w 3454400"/>
              <a:gd name="connsiteY5" fmla="*/ 2032000 h 2032000"/>
              <a:gd name="connisteX6" fmla="*/ 203200 w 3454400"/>
              <a:gd name="connsiteY6" fmla="*/ 2032000 h 2032000"/>
              <a:gd name="connisteX7" fmla="*/ 0 w 3454400"/>
              <a:gd name="connsiteY7" fmla="*/ 1828800 h 2032000"/>
              <a:gd name="connisteX8" fmla="*/ 0 w 34544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032000">
                <a:moveTo>
                  <a:pt x="0" y="203200"/>
                </a:moveTo>
                <a:cubicBezTo>
                  <a:pt x="0" y="90976"/>
                  <a:pt x="90976" y="0"/>
                  <a:pt x="203200" y="0"/>
                </a:cubicBezTo>
                <a:lnTo>
                  <a:pt x="3251200" y="0"/>
                </a:lnTo>
                <a:cubicBezTo>
                  <a:pt x="3363424" y="0"/>
                  <a:pt x="3454400" y="90976"/>
                  <a:pt x="3454400" y="203200"/>
                </a:cubicBezTo>
                <a:lnTo>
                  <a:pt x="3454400" y="1828800"/>
                </a:lnTo>
                <a:cubicBezTo>
                  <a:pt x="3454400" y="1941024"/>
                  <a:pt x="3363424" y="2032000"/>
                  <a:pt x="3251200" y="2032000"/>
                </a:cubicBezTo>
                <a:lnTo>
                  <a:pt x="203200" y="2032000"/>
                </a:lnTo>
                <a:cubicBezTo>
                  <a:pt x="90976" y="2032000"/>
                  <a:pt x="0" y="1941024"/>
                  <a:pt x="0" y="1828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8" hasCustomPrompt="1"/>
            <p:custDataLst>
              <p:tags r:id="rId10"/>
            </p:custDataLst>
          </p:nvPr>
        </p:nvSpPr>
        <p:spPr>
          <a:xfrm>
            <a:off x="4368800" y="3860800"/>
            <a:ext cx="345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9" hasCustomPrompt="1"/>
            <p:custDataLst>
              <p:tags r:id="rId11"/>
            </p:custDataLst>
          </p:nvPr>
        </p:nvSpPr>
        <p:spPr>
          <a:xfrm>
            <a:off x="4368800" y="4419600"/>
            <a:ext cx="34544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内容占位符 17"/>
          <p:cNvSpPr>
            <a:spLocks noGrp="1"/>
          </p:cNvSpPr>
          <p:nvPr>
            <p:ph idx="16394" hasCustomPrompt="1"/>
            <p:custDataLst>
              <p:tags r:id="rId12"/>
            </p:custDataLst>
          </p:nvPr>
        </p:nvSpPr>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1828800 h 2032000"/>
              <a:gd name="connisteX5" fmla="*/ 3251200 w 3454400"/>
              <a:gd name="connsiteY5" fmla="*/ 2032000 h 2032000"/>
              <a:gd name="connisteX6" fmla="*/ 203200 w 3454400"/>
              <a:gd name="connsiteY6" fmla="*/ 2032000 h 2032000"/>
              <a:gd name="connisteX7" fmla="*/ 0 w 3454400"/>
              <a:gd name="connsiteY7" fmla="*/ 1828800 h 2032000"/>
              <a:gd name="connisteX8" fmla="*/ 0 w 34544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032000">
                <a:moveTo>
                  <a:pt x="0" y="203200"/>
                </a:moveTo>
                <a:cubicBezTo>
                  <a:pt x="0" y="90976"/>
                  <a:pt x="90976" y="0"/>
                  <a:pt x="203200" y="0"/>
                </a:cubicBezTo>
                <a:lnTo>
                  <a:pt x="3251200" y="0"/>
                </a:lnTo>
                <a:cubicBezTo>
                  <a:pt x="3363424" y="0"/>
                  <a:pt x="3454400" y="90976"/>
                  <a:pt x="3454400" y="203200"/>
                </a:cubicBezTo>
                <a:lnTo>
                  <a:pt x="3454400" y="1828800"/>
                </a:lnTo>
                <a:cubicBezTo>
                  <a:pt x="3454400" y="1941024"/>
                  <a:pt x="3363424" y="2032000"/>
                  <a:pt x="3251200" y="2032000"/>
                </a:cubicBezTo>
                <a:lnTo>
                  <a:pt x="203200" y="2032000"/>
                </a:lnTo>
                <a:cubicBezTo>
                  <a:pt x="90976" y="2032000"/>
                  <a:pt x="0" y="1941024"/>
                  <a:pt x="0" y="1828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文本占位符 18"/>
          <p:cNvSpPr>
            <a:spLocks noGrp="1"/>
          </p:cNvSpPr>
          <p:nvPr>
            <p:ph type="body" idx="16390" hasCustomPrompt="1"/>
            <p:custDataLst>
              <p:tags r:id="rId13"/>
            </p:custDataLst>
          </p:nvPr>
        </p:nvSpPr>
        <p:spPr>
          <a:xfrm>
            <a:off x="8128000" y="3860800"/>
            <a:ext cx="345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a:spLocks noGrp="1"/>
          </p:cNvSpPr>
          <p:nvPr>
            <p:ph type="body" idx="16391" hasCustomPrompt="1"/>
            <p:custDataLst>
              <p:tags r:id="rId14"/>
            </p:custDataLst>
          </p:nvPr>
        </p:nvSpPr>
        <p:spPr>
          <a:xfrm>
            <a:off x="8128000" y="4419600"/>
            <a:ext cx="34544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页-1-5_4">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副标题 10"/>
          <p:cNvSpPr>
            <a:spLocks noGrp="1"/>
          </p:cNvSpPr>
          <p:nvPr>
            <p:ph type="subTitle" idx="16386"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标题 11"/>
          <p:cNvSpPr>
            <a:spLocks noGrp="1"/>
          </p:cNvSpPr>
          <p:nvPr>
            <p:ph type="ctrTitle" idx="16385"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文本占位符 12"/>
          <p:cNvSpPr>
            <a:spLocks noGrp="1"/>
          </p:cNvSpPr>
          <p:nvPr>
            <p:ph type="body" idx="16388" hasCustomPrompt="1"/>
            <p:custDataLst>
              <p:tags r:id="rId7"/>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a:spLocks noGrp="1"/>
          </p:cNvSpPr>
          <p:nvPr>
            <p:ph type="body" idx="16395" hasCustomPrompt="1"/>
            <p:custDataLst>
              <p:tags r:id="rId8"/>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文本占位符 14"/>
          <p:cNvSpPr>
            <a:spLocks noGrp="1"/>
          </p:cNvSpPr>
          <p:nvPr>
            <p:ph type="body" idx="16387" hasCustomPrompt="1"/>
            <p:custDataLst>
              <p:tags r:id="rId9"/>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90" hasCustomPrompt="1"/>
            <p:custDataLst>
              <p:tags r:id="rId10"/>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a:spLocks noGrp="1"/>
          </p:cNvSpPr>
          <p:nvPr>
            <p:ph type="body" idx="16396" hasCustomPrompt="1"/>
            <p:custDataLst>
              <p:tags r:id="rId11"/>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文本占位符 17"/>
          <p:cNvSpPr>
            <a:spLocks noGrp="1"/>
          </p:cNvSpPr>
          <p:nvPr>
            <p:ph type="body" idx="16389" hasCustomPrompt="1"/>
            <p:custDataLst>
              <p:tags r:id="rId12"/>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2" hasCustomPrompt="1"/>
            <p:custDataLst>
              <p:tags r:id="rId13"/>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a:spLocks noGrp="1"/>
          </p:cNvSpPr>
          <p:nvPr>
            <p:ph type="body" idx="16397" hasCustomPrompt="1"/>
            <p:custDataLst>
              <p:tags r:id="rId14"/>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91" hasCustomPrompt="1"/>
            <p:custDataLst>
              <p:tags r:id="rId15"/>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94" hasCustomPrompt="1"/>
            <p:custDataLst>
              <p:tags r:id="rId16"/>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3" name="装饰  2"/>
          <p:cNvSpPr>
            <a:spLocks noGrp="1"/>
          </p:cNvSpPr>
          <p:nvPr>
            <p:ph type="body" idx="16398" hasCustomPrompt="1"/>
            <p:custDataLst>
              <p:tags r:id="rId17"/>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a:spLocks noGrp="1"/>
          </p:cNvSpPr>
          <p:nvPr>
            <p:ph type="body" idx="16393" hasCustomPrompt="1"/>
            <p:custDataLst>
              <p:tags r:id="rId18"/>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0">
                <a:schemeClr val="accent1">
                  <a:lumMod val="60000"/>
                  <a:lumOff val="40000"/>
                </a:schemeClr>
              </a:gs>
              <a:gs pos="66000">
                <a:schemeClr val="accent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形状&#10;&#10;中度可信度描述已自动生成"/>
          <p:cNvPicPr>
            <a:picLocks noChangeAspect="1"/>
          </p:cNvPicPr>
          <p:nvPr userDrawn="1">
            <p:custDataLst>
              <p:tags r:id="rId3"/>
            </p:custDataLst>
          </p:nvPr>
        </p:nvPicPr>
        <p:blipFill rotWithShape="1">
          <a:blip r:embed="rId4" cstate="print">
            <a:alphaModFix amt="50000"/>
            <a:extLst>
              <a:ext uri="{28A0092B-C50C-407E-A947-70E740481C1C}">
                <a14:useLocalDpi xmlns:a14="http://schemas.microsoft.com/office/drawing/2010/main" val="0"/>
              </a:ext>
            </a:extLst>
          </a:blip>
          <a:srcRect l="1" r="73953" b="32428"/>
          <a:stretch>
            <a:fillRect/>
          </a:stretch>
        </p:blipFill>
        <p:spPr>
          <a:xfrm>
            <a:off x="302260" y="669924"/>
            <a:ext cx="3175635" cy="1533525"/>
          </a:xfrm>
          <a:prstGeom prst="rect">
            <a:avLst/>
          </a:prstGeom>
        </p:spPr>
      </p:pic>
      <p:pic>
        <p:nvPicPr>
          <p:cNvPr id="5" name="图片 4" descr="形状&#10;&#10;中度可信度描述已自动生成"/>
          <p:cNvPicPr>
            <a:picLocks noChangeAspect="1"/>
          </p:cNvPicPr>
          <p:nvPr userDrawn="1">
            <p:custDataLst>
              <p:tags r:id="rId5"/>
            </p:custDataLst>
          </p:nvPr>
        </p:nvPicPr>
        <p:blipFill rotWithShape="1">
          <a:blip r:embed="rId4" cstate="print">
            <a:alphaModFix amt="50000"/>
            <a:extLst>
              <a:ext uri="{28A0092B-C50C-407E-A947-70E740481C1C}">
                <a14:useLocalDpi xmlns:a14="http://schemas.microsoft.com/office/drawing/2010/main" val="0"/>
              </a:ext>
            </a:extLst>
          </a:blip>
          <a:srcRect l="74368" t="17739" r="-1578" b="14689"/>
          <a:stretch>
            <a:fillRect/>
          </a:stretch>
        </p:blipFill>
        <p:spPr>
          <a:xfrm>
            <a:off x="8416292" y="669925"/>
            <a:ext cx="3317874" cy="1533525"/>
          </a:xfrm>
          <a:prstGeom prst="rect">
            <a:avLst/>
          </a:prstGeom>
        </p:spPr>
      </p:pic>
      <p:pic>
        <p:nvPicPr>
          <p:cNvPr id="6" name="图片 5"/>
          <p:cNvPicPr/>
          <p:nvPr userDrawn="1">
            <p:custDataLst>
              <p:tags r:id="rId6"/>
            </p:custDataLst>
          </p:nvPr>
        </p:nvPicPr>
        <p:blipFill rotWithShape="1">
          <a:blip r:embed="rId7">
            <a:alphaModFix amt="70000"/>
          </a:blip>
          <a:srcRect l="1403" t="29492" r="1403" b="32239"/>
          <a:stretch>
            <a:fillRect/>
          </a:stretch>
        </p:blipFill>
        <p:spPr>
          <a:xfrm>
            <a:off x="0" y="4698000"/>
            <a:ext cx="12192000" cy="2160000"/>
          </a:xfrm>
          <a:prstGeom prst="rect">
            <a:avLst/>
          </a:prstGeom>
        </p:spPr>
      </p:pic>
      <p:sp>
        <p:nvSpPr>
          <p:cNvPr id="2" name="标题 1"/>
          <p:cNvSpPr>
            <a:spLocks noGrp="1"/>
          </p:cNvSpPr>
          <p:nvPr>
            <p:ph type="title" hasCustomPrompt="1"/>
            <p:custDataLst>
              <p:tags r:id="rId8"/>
            </p:custDataLst>
          </p:nvPr>
        </p:nvSpPr>
        <p:spPr>
          <a:xfrm>
            <a:off x="3661857" y="1121991"/>
            <a:ext cx="4868286" cy="1149721"/>
          </a:xfrm>
        </p:spPr>
        <p:txBody>
          <a:bodyPr wrap="square" anchor="ctr">
            <a:normAutofit/>
          </a:bodyPr>
          <a:lstStyle>
            <a:lvl1pPr algn="ctr">
              <a:defRPr sz="6600" b="1">
                <a:solidFill>
                  <a:schemeClr val="bg1"/>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0"/>
            </p:custDataLst>
          </p:nvPr>
        </p:nvSpPr>
        <p:spPr/>
        <p:txBody>
          <a:bodyPr/>
          <a:lstStyle/>
          <a:p>
            <a:endParaRPr lang="zh-CN" altLang="en-US"/>
          </a:p>
        </p:txBody>
      </p:sp>
      <p:sp>
        <p:nvSpPr>
          <p:cNvPr id="9" name="灯片编号占位符 5"/>
          <p:cNvSpPr>
            <a:spLocks noGrp="1"/>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hasCustomPrompt="1"/>
            <p:custDataLst>
              <p:tags r:id="rId5"/>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wrap="square">
            <a:normAutofit/>
          </a:body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请在此输入您的副标题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封面页_1_4">
    <p:bg>
      <p:bgRef idx="1001">
        <a:schemeClr val="bg2"/>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gradFill>
            <a:gsLst>
              <a:gs pos="0">
                <a:schemeClr val="accent1">
                  <a:lumMod val="60000"/>
                  <a:lumOff val="40000"/>
                </a:schemeClr>
              </a:gs>
              <a:gs pos="66000">
                <a:schemeClr val="accent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custDataLst>
              <p:tags r:id="rId3"/>
            </p:custDataLst>
          </p:nvPr>
        </p:nvPicPr>
        <p:blipFill rotWithShape="1">
          <a:blip r:embed="rId4">
            <a:alphaModFix amt="50000"/>
          </a:blip>
          <a:srcRect t="13250" b="-1"/>
          <a:stretch>
            <a:fillRect/>
          </a:stretch>
        </p:blipFill>
        <p:spPr>
          <a:xfrm>
            <a:off x="0" y="595086"/>
            <a:ext cx="12192000" cy="5318993"/>
          </a:xfrm>
          <a:prstGeom prst="rect">
            <a:avLst/>
          </a:prstGeom>
        </p:spPr>
      </p:pic>
      <p:pic>
        <p:nvPicPr>
          <p:cNvPr id="9" name="图片 8"/>
          <p:cNvPicPr>
            <a:picLocks noChangeAspect="1"/>
          </p:cNvPicPr>
          <p:nvPr userDrawn="1">
            <p:custDataLst>
              <p:tags r:id="rId5"/>
            </p:custDataLst>
          </p:nvPr>
        </p:nvPicPr>
        <p:blipFill rotWithShape="1">
          <a:blip r:embed="rId6">
            <a:extLst>
              <a:ext uri="{28A0092B-C50C-407E-A947-70E740481C1C}">
                <a14:useLocalDpi xmlns:a14="http://schemas.microsoft.com/office/drawing/2010/main" val="0"/>
              </a:ext>
            </a:extLst>
          </a:blip>
          <a:srcRect l="15142" t="31432" r="15142" b="31750"/>
          <a:stretch>
            <a:fillRect/>
          </a:stretch>
        </p:blipFill>
        <p:spPr>
          <a:xfrm>
            <a:off x="0" y="3318510"/>
            <a:ext cx="12192000" cy="3545205"/>
          </a:xfrm>
          <a:prstGeom prst="rect">
            <a:avLst/>
          </a:prstGeom>
        </p:spPr>
      </p:pic>
      <p:pic>
        <p:nvPicPr>
          <p:cNvPr id="11" name="图片 10" descr="形状&#10;&#10;中度可信度描述已自动生成"/>
          <p:cNvPicPr>
            <a:picLocks noChangeAspect="1"/>
          </p:cNvPicPr>
          <p:nvPr userDrawn="1">
            <p:custDataLst>
              <p:tags r:id="rId7"/>
            </p:custDataLst>
          </p:nvPr>
        </p:nvPicPr>
        <p:blipFill>
          <a:blip r:embed="rId8" cstate="print">
            <a:alphaModFix amt="50000"/>
            <a:extLst>
              <a:ext uri="{28A0092B-C50C-407E-A947-70E740481C1C}">
                <a14:useLocalDpi xmlns:a14="http://schemas.microsoft.com/office/drawing/2010/main" val="0"/>
              </a:ext>
            </a:extLst>
          </a:blip>
          <a:stretch>
            <a:fillRect/>
          </a:stretch>
        </p:blipFill>
        <p:spPr>
          <a:xfrm>
            <a:off x="0" y="2047524"/>
            <a:ext cx="12192000" cy="2269458"/>
          </a:xfrm>
          <a:prstGeom prst="rect">
            <a:avLst/>
          </a:prstGeom>
        </p:spPr>
      </p:pic>
      <p:sp>
        <p:nvSpPr>
          <p:cNvPr id="6" name="日期占位符 3"/>
          <p:cNvSpPr>
            <a:spLocks noGrp="1"/>
          </p:cNvSpPr>
          <p:nvPr>
            <p:ph type="dt" sz="half" idx="16385"/>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10" name="页脚占位符 4"/>
          <p:cNvSpPr>
            <a:spLocks noGrp="1"/>
          </p:cNvSpPr>
          <p:nvPr>
            <p:ph type="ftr" sz="quarter" idx="16386"/>
            <p:custDataLst>
              <p:tags r:id="rId10"/>
            </p:custDataLst>
          </p:nvPr>
        </p:nvSpPr>
        <p:spPr/>
        <p:txBody>
          <a:bodyPr>
            <a:normAutofit/>
          </a:bodyPr>
          <a:lstStyle/>
          <a:p>
            <a:endParaRPr lang="zh-CN" altLang="en-US" dirty="0"/>
          </a:p>
        </p:txBody>
      </p:sp>
      <p:sp>
        <p:nvSpPr>
          <p:cNvPr id="12" name="灯片编号占位符 5"/>
          <p:cNvSpPr>
            <a:spLocks noGrp="1"/>
          </p:cNvSpPr>
          <p:nvPr>
            <p:ph type="sldNum" sz="quarter" idx="16387"/>
            <p:custDataLst>
              <p:tags r:id="rId11"/>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4" name="日期"/>
          <p:cNvSpPr>
            <a:spLocks noGrp="1"/>
          </p:cNvSpPr>
          <p:nvPr>
            <p:ph type="body" idx="16389" hasCustomPrompt="1"/>
            <p:custDataLst>
              <p:tags r:id="rId12"/>
            </p:custDataLst>
          </p:nvPr>
        </p:nvSpPr>
        <p:spPr>
          <a:xfrm>
            <a:off x="2145771" y="1793240"/>
            <a:ext cx="7875058" cy="457200"/>
          </a:xfrm>
        </p:spPr>
        <p:txBody>
          <a:bodyPr vert="horz" wrap="square" lIns="0" tIns="0" rIns="0" bIns="0" anchor="t" anchorCtr="0">
            <a:normAutofit/>
          </a:bodyPr>
          <a:lstStyle>
            <a:lvl1pPr marL="0" indent="0" algn="ctr">
              <a:lnSpc>
                <a:spcPct val="125000"/>
              </a:lnSpc>
              <a:spcBef>
                <a:spcPct val="0"/>
              </a:spcBef>
              <a:spcAft>
                <a:spcPct val="0"/>
              </a:spcAft>
              <a:buNone/>
              <a:defRPr sz="2400" spc="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20XX YEAR</a:t>
            </a:r>
            <a:endParaRPr lang="zh-CN" altLang="en-US" dirty="0"/>
          </a:p>
        </p:txBody>
      </p:sp>
      <p:sp>
        <p:nvSpPr>
          <p:cNvPr id="13" name="标题 2"/>
          <p:cNvSpPr>
            <a:spLocks noGrp="1"/>
          </p:cNvSpPr>
          <p:nvPr>
            <p:ph type="ctrTitle" idx="16388" hasCustomPrompt="1"/>
            <p:custDataLst>
              <p:tags r:id="rId13"/>
            </p:custDataLst>
          </p:nvPr>
        </p:nvSpPr>
        <p:spPr>
          <a:xfrm>
            <a:off x="1903677" y="2301240"/>
            <a:ext cx="8384646" cy="1879600"/>
          </a:xfrm>
        </p:spPr>
        <p:txBody>
          <a:bodyPr vert="horz" wrap="square" lIns="0" tIns="0" rIns="0" bIns="0" anchor="t" anchorCtr="0">
            <a:normAutofit/>
          </a:bodyPr>
          <a:lstStyle>
            <a:lvl1pPr marL="0" indent="0" algn="ctr">
              <a:lnSpc>
                <a:spcPct val="100000"/>
              </a:lnSpc>
              <a:spcBef>
                <a:spcPct val="0"/>
              </a:spcBef>
              <a:spcAft>
                <a:spcPct val="0"/>
              </a:spcAft>
              <a:buNone/>
              <a:defRPr sz="6000" spc="0">
                <a:solidFill>
                  <a:srgbClr val="FFFFFF"/>
                </a:solidFill>
              </a:defRPr>
            </a:lvl1pPr>
          </a:lstStyle>
          <a:p>
            <a:r>
              <a:rPr lang="zh-CN" altLang="en-US" dirty="0"/>
              <a:t>单击此处添加文档标题</a:t>
            </a:r>
            <a:endParaRPr lang="zh-CN" altLang="en-US" dirty="0"/>
          </a:p>
        </p:txBody>
      </p:sp>
      <p:sp>
        <p:nvSpPr>
          <p:cNvPr id="19" name="署名占位符 10"/>
          <p:cNvSpPr>
            <a:spLocks noGrp="1"/>
          </p:cNvSpPr>
          <p:nvPr>
            <p:ph type="body" sz="quarter" idx="16390" hasCustomPrompt="1"/>
            <p:custDataLst>
              <p:tags r:id="rId14"/>
            </p:custDataLst>
          </p:nvPr>
        </p:nvSpPr>
        <p:spPr>
          <a:xfrm>
            <a:off x="4812859" y="4316730"/>
            <a:ext cx="2540882" cy="533400"/>
          </a:xfrm>
          <a:prstGeom prst="roundRect">
            <a:avLst>
              <a:gd name="adj" fmla="val 50000"/>
            </a:avLst>
          </a:prstGeom>
          <a:noFill/>
        </p:spPr>
        <p:txBody>
          <a:bodyPr vert="horz" wrap="square" lIns="0" tIns="0" rIns="0" bIns="0" anchor="ctr" anchorCtr="0">
            <a:normAutofit/>
          </a:bodyPr>
          <a:lstStyle>
            <a:lvl1pPr marL="0" indent="0" algn="ctr">
              <a:lnSpc>
                <a:spcPct val="100000"/>
              </a:lnSpc>
              <a:spcBef>
                <a:spcPct val="0"/>
              </a:spcBef>
              <a:spcAft>
                <a:spcPct val="0"/>
              </a:spcAft>
              <a:buNone/>
              <a:defRPr sz="2000" b="0" spc="0">
                <a:solidFill>
                  <a:srgbClr val="FFFFFF"/>
                </a:solidFill>
              </a:defRPr>
            </a:lvl1pPr>
          </a:lstStyle>
          <a:p>
            <a:pPr lvl="0"/>
            <a:r>
              <a:rPr lang="zh-CN" altLang="en-US" dirty="0"/>
              <a:t>BY WPS</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章节页_1_3">
    <p:bg>
      <p:bgRef idx="1001">
        <a:schemeClr val="bg2"/>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gradFill>
            <a:gsLst>
              <a:gs pos="0">
                <a:schemeClr val="accent1">
                  <a:lumMod val="60000"/>
                  <a:lumOff val="40000"/>
                </a:schemeClr>
              </a:gs>
              <a:gs pos="66000">
                <a:schemeClr val="accent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图形 19"/>
          <p:cNvSpPr/>
          <p:nvPr userDrawn="1">
            <p:custDataLst>
              <p:tags r:id="rId3"/>
            </p:custDataLst>
          </p:nvPr>
        </p:nvSpPr>
        <p:spPr>
          <a:xfrm flipH="1">
            <a:off x="0" y="1060975"/>
            <a:ext cx="12032374" cy="2734811"/>
          </a:xfrm>
          <a:custGeom>
            <a:avLst/>
            <a:gdLst>
              <a:gd name="connsiteX0" fmla="*/ 233014 w 7036244"/>
              <a:gd name="connsiteY0" fmla="*/ 963901 h 1599252"/>
              <a:gd name="connsiteX1" fmla="*/ 233014 w 7036244"/>
              <a:gd name="connsiteY1" fmla="*/ 779043 h 1599252"/>
              <a:gd name="connsiteX2" fmla="*/ 428357 w 7036244"/>
              <a:gd name="connsiteY2" fmla="*/ 779043 h 1599252"/>
              <a:gd name="connsiteX3" fmla="*/ 428357 w 7036244"/>
              <a:gd name="connsiteY3" fmla="*/ 1038466 h 1599252"/>
              <a:gd name="connsiteX4" fmla="*/ 483892 w 7036244"/>
              <a:gd name="connsiteY4" fmla="*/ 1038466 h 1599252"/>
              <a:gd name="connsiteX5" fmla="*/ 483892 w 7036244"/>
              <a:gd name="connsiteY5" fmla="*/ 613215 h 1599252"/>
              <a:gd name="connsiteX6" fmla="*/ 726227 w 7036244"/>
              <a:gd name="connsiteY6" fmla="*/ 613215 h 1599252"/>
              <a:gd name="connsiteX7" fmla="*/ 726227 w 7036244"/>
              <a:gd name="connsiteY7" fmla="*/ 1038466 h 1599252"/>
              <a:gd name="connsiteX8" fmla="*/ 849336 w 7036244"/>
              <a:gd name="connsiteY8" fmla="*/ 1038466 h 1599252"/>
              <a:gd name="connsiteX9" fmla="*/ 849336 w 7036244"/>
              <a:gd name="connsiteY9" fmla="*/ 391852 h 1599252"/>
              <a:gd name="connsiteX10" fmla="*/ 1080020 w 7036244"/>
              <a:gd name="connsiteY10" fmla="*/ 391852 h 1599252"/>
              <a:gd name="connsiteX11" fmla="*/ 1080020 w 7036244"/>
              <a:gd name="connsiteY11" fmla="*/ 990698 h 1599252"/>
              <a:gd name="connsiteX12" fmla="*/ 1204294 w 7036244"/>
              <a:gd name="connsiteY12" fmla="*/ 990698 h 1599252"/>
              <a:gd name="connsiteX13" fmla="*/ 1204294 w 7036244"/>
              <a:gd name="connsiteY13" fmla="*/ 477679 h 1599252"/>
              <a:gd name="connsiteX14" fmla="*/ 1463328 w 7036244"/>
              <a:gd name="connsiteY14" fmla="*/ 477679 h 1599252"/>
              <a:gd name="connsiteX15" fmla="*/ 1463328 w 7036244"/>
              <a:gd name="connsiteY15" fmla="*/ 893609 h 1599252"/>
              <a:gd name="connsiteX16" fmla="*/ 1628767 w 7036244"/>
              <a:gd name="connsiteY16" fmla="*/ 893609 h 1599252"/>
              <a:gd name="connsiteX17" fmla="*/ 1628767 w 7036244"/>
              <a:gd name="connsiteY17" fmla="*/ 360395 h 1599252"/>
              <a:gd name="connsiteX18" fmla="*/ 1955375 w 7036244"/>
              <a:gd name="connsiteY18" fmla="*/ 360395 h 1599252"/>
              <a:gd name="connsiteX19" fmla="*/ 1955375 w 7036244"/>
              <a:gd name="connsiteY19" fmla="*/ 776713 h 1599252"/>
              <a:gd name="connsiteX20" fmla="*/ 2114213 w 7036244"/>
              <a:gd name="connsiteY20" fmla="*/ 776713 h 1599252"/>
              <a:gd name="connsiteX21" fmla="*/ 2114213 w 7036244"/>
              <a:gd name="connsiteY21" fmla="*/ 231849 h 1599252"/>
              <a:gd name="connsiteX22" fmla="*/ 2331693 w 7036244"/>
              <a:gd name="connsiteY22" fmla="*/ 231849 h 1599252"/>
              <a:gd name="connsiteX23" fmla="*/ 2331693 w 7036244"/>
              <a:gd name="connsiteY23" fmla="*/ 727392 h 1599252"/>
              <a:gd name="connsiteX24" fmla="*/ 2558493 w 7036244"/>
              <a:gd name="connsiteY24" fmla="*/ 727392 h 1599252"/>
              <a:gd name="connsiteX25" fmla="*/ 2558493 w 7036244"/>
              <a:gd name="connsiteY25" fmla="*/ 169712 h 1599252"/>
              <a:gd name="connsiteX26" fmla="*/ 2751895 w 7036244"/>
              <a:gd name="connsiteY26" fmla="*/ 337094 h 1599252"/>
              <a:gd name="connsiteX27" fmla="*/ 2751895 w 7036244"/>
              <a:gd name="connsiteY27" fmla="*/ 833802 h 1599252"/>
              <a:gd name="connsiteX28" fmla="*/ 2923548 w 7036244"/>
              <a:gd name="connsiteY28" fmla="*/ 833802 h 1599252"/>
              <a:gd name="connsiteX29" fmla="*/ 2923548 w 7036244"/>
              <a:gd name="connsiteY29" fmla="*/ 258645 h 1599252"/>
              <a:gd name="connsiteX30" fmla="*/ 3162776 w 7036244"/>
              <a:gd name="connsiteY30" fmla="*/ 258645 h 1599252"/>
              <a:gd name="connsiteX31" fmla="*/ 3162776 w 7036244"/>
              <a:gd name="connsiteY31" fmla="*/ 986037 h 1599252"/>
              <a:gd name="connsiteX32" fmla="*/ 3295594 w 7036244"/>
              <a:gd name="connsiteY32" fmla="*/ 986037 h 1599252"/>
              <a:gd name="connsiteX33" fmla="*/ 3295594 w 7036244"/>
              <a:gd name="connsiteY33" fmla="*/ 145245 h 1599252"/>
              <a:gd name="connsiteX34" fmla="*/ 3668805 w 7036244"/>
              <a:gd name="connsiteY34" fmla="*/ 145245 h 1599252"/>
              <a:gd name="connsiteX35" fmla="*/ 3668805 w 7036244"/>
              <a:gd name="connsiteY35" fmla="*/ 990698 h 1599252"/>
              <a:gd name="connsiteX36" fmla="*/ 3813273 w 7036244"/>
              <a:gd name="connsiteY36" fmla="*/ 990698 h 1599252"/>
              <a:gd name="connsiteX37" fmla="*/ 3813273 w 7036244"/>
              <a:gd name="connsiteY37" fmla="*/ 463698 h 1599252"/>
              <a:gd name="connsiteX38" fmla="*/ 4211727 w 7036244"/>
              <a:gd name="connsiteY38" fmla="*/ 463698 h 1599252"/>
              <a:gd name="connsiteX39" fmla="*/ 4211727 w 7036244"/>
              <a:gd name="connsiteY39" fmla="*/ 1014776 h 1599252"/>
              <a:gd name="connsiteX40" fmla="*/ 4331341 w 7036244"/>
              <a:gd name="connsiteY40" fmla="*/ 1014776 h 1599252"/>
              <a:gd name="connsiteX41" fmla="*/ 4331341 w 7036244"/>
              <a:gd name="connsiteY41" fmla="*/ 135925 h 1599252"/>
              <a:gd name="connsiteX42" fmla="*/ 4617948 w 7036244"/>
              <a:gd name="connsiteY42" fmla="*/ 135925 h 1599252"/>
              <a:gd name="connsiteX43" fmla="*/ 4617948 w 7036244"/>
              <a:gd name="connsiteY43" fmla="*/ 893609 h 1599252"/>
              <a:gd name="connsiteX44" fmla="*/ 4755815 w 7036244"/>
              <a:gd name="connsiteY44" fmla="*/ 893609 h 1599252"/>
              <a:gd name="connsiteX45" fmla="*/ 4755815 w 7036244"/>
              <a:gd name="connsiteY45" fmla="*/ 176314 h 1599252"/>
              <a:gd name="connsiteX46" fmla="*/ 5113879 w 7036244"/>
              <a:gd name="connsiteY46" fmla="*/ 128546 h 1599252"/>
              <a:gd name="connsiteX47" fmla="*/ 5113879 w 7036244"/>
              <a:gd name="connsiteY47" fmla="*/ 886230 h 1599252"/>
              <a:gd name="connsiteX48" fmla="*/ 5250193 w 7036244"/>
              <a:gd name="connsiteY48" fmla="*/ 886230 h 1599252"/>
              <a:gd name="connsiteX49" fmla="*/ 5250193 w 7036244"/>
              <a:gd name="connsiteY49" fmla="*/ 0 h 1599252"/>
              <a:gd name="connsiteX50" fmla="*/ 5602432 w 7036244"/>
              <a:gd name="connsiteY50" fmla="*/ 0 h 1599252"/>
              <a:gd name="connsiteX51" fmla="*/ 5602432 w 7036244"/>
              <a:gd name="connsiteY51" fmla="*/ 567389 h 1599252"/>
              <a:gd name="connsiteX52" fmla="*/ 5834670 w 7036244"/>
              <a:gd name="connsiteY52" fmla="*/ 567389 h 1599252"/>
              <a:gd name="connsiteX53" fmla="*/ 5834670 w 7036244"/>
              <a:gd name="connsiteY53" fmla="*/ 136313 h 1599252"/>
              <a:gd name="connsiteX54" fmla="*/ 6063800 w 7036244"/>
              <a:gd name="connsiteY54" fmla="*/ 136313 h 1599252"/>
              <a:gd name="connsiteX55" fmla="*/ 6063800 w 7036244"/>
              <a:gd name="connsiteY55" fmla="*/ 763121 h 1599252"/>
              <a:gd name="connsiteX56" fmla="*/ 6198560 w 7036244"/>
              <a:gd name="connsiteY56" fmla="*/ 763121 h 1599252"/>
              <a:gd name="connsiteX57" fmla="*/ 6198560 w 7036244"/>
              <a:gd name="connsiteY57" fmla="*/ 452435 h 1599252"/>
              <a:gd name="connsiteX58" fmla="*/ 6409049 w 7036244"/>
              <a:gd name="connsiteY58" fmla="*/ 452435 h 1599252"/>
              <a:gd name="connsiteX59" fmla="*/ 6409049 w 7036244"/>
              <a:gd name="connsiteY59" fmla="*/ 1145264 h 1599252"/>
              <a:gd name="connsiteX60" fmla="*/ 6546915 w 7036244"/>
              <a:gd name="connsiteY60" fmla="*/ 1145264 h 1599252"/>
              <a:gd name="connsiteX61" fmla="*/ 6546915 w 7036244"/>
              <a:gd name="connsiteY61" fmla="*/ 647779 h 1599252"/>
              <a:gd name="connsiteX62" fmla="*/ 6865756 w 7036244"/>
              <a:gd name="connsiteY62" fmla="*/ 647779 h 1599252"/>
              <a:gd name="connsiteX63" fmla="*/ 6865756 w 7036244"/>
              <a:gd name="connsiteY63" fmla="*/ 850889 h 1599252"/>
              <a:gd name="connsiteX64" fmla="*/ 7036244 w 7036244"/>
              <a:gd name="connsiteY64" fmla="*/ 850889 h 1599252"/>
              <a:gd name="connsiteX65" fmla="*/ 7036244 w 7036244"/>
              <a:gd name="connsiteY65" fmla="*/ 1599252 h 1599252"/>
              <a:gd name="connsiteX66" fmla="*/ 6409049 w 7036244"/>
              <a:gd name="connsiteY66" fmla="*/ 1599252 h 1599252"/>
              <a:gd name="connsiteX67" fmla="*/ 6409049 w 7036244"/>
              <a:gd name="connsiteY67" fmla="*/ 1597311 h 1599252"/>
              <a:gd name="connsiteX68" fmla="*/ 838462 w 7036244"/>
              <a:gd name="connsiteY68" fmla="*/ 1597311 h 1599252"/>
              <a:gd name="connsiteX69" fmla="*/ 838462 w 7036244"/>
              <a:gd name="connsiteY69" fmla="*/ 1598087 h 1599252"/>
              <a:gd name="connsiteX70" fmla="*/ 0 w 7036244"/>
              <a:gd name="connsiteY70" fmla="*/ 1598087 h 1599252"/>
              <a:gd name="connsiteX71" fmla="*/ 0 w 7036244"/>
              <a:gd name="connsiteY71" fmla="*/ 963901 h 1599252"/>
              <a:gd name="connsiteX72" fmla="*/ 233014 w 7036244"/>
              <a:gd name="connsiteY72" fmla="*/ 963901 h 159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036244" h="1599252">
                <a:moveTo>
                  <a:pt x="233014" y="963901"/>
                </a:moveTo>
                <a:lnTo>
                  <a:pt x="233014" y="779043"/>
                </a:lnTo>
                <a:lnTo>
                  <a:pt x="428357" y="779043"/>
                </a:lnTo>
                <a:lnTo>
                  <a:pt x="428357" y="1038466"/>
                </a:lnTo>
                <a:lnTo>
                  <a:pt x="483892" y="1038466"/>
                </a:lnTo>
                <a:lnTo>
                  <a:pt x="483892" y="613215"/>
                </a:lnTo>
                <a:lnTo>
                  <a:pt x="726227" y="613215"/>
                </a:lnTo>
                <a:lnTo>
                  <a:pt x="726227" y="1038466"/>
                </a:lnTo>
                <a:lnTo>
                  <a:pt x="849336" y="1038466"/>
                </a:lnTo>
                <a:lnTo>
                  <a:pt x="849336" y="391852"/>
                </a:lnTo>
                <a:lnTo>
                  <a:pt x="1080020" y="391852"/>
                </a:lnTo>
                <a:lnTo>
                  <a:pt x="1080020" y="990698"/>
                </a:lnTo>
                <a:lnTo>
                  <a:pt x="1204294" y="990698"/>
                </a:lnTo>
                <a:lnTo>
                  <a:pt x="1204294" y="477679"/>
                </a:lnTo>
                <a:lnTo>
                  <a:pt x="1463328" y="477679"/>
                </a:lnTo>
                <a:lnTo>
                  <a:pt x="1463328" y="893609"/>
                </a:lnTo>
                <a:lnTo>
                  <a:pt x="1628767" y="893609"/>
                </a:lnTo>
                <a:lnTo>
                  <a:pt x="1628767" y="360395"/>
                </a:lnTo>
                <a:lnTo>
                  <a:pt x="1955375" y="360395"/>
                </a:lnTo>
                <a:lnTo>
                  <a:pt x="1955375" y="776713"/>
                </a:lnTo>
                <a:lnTo>
                  <a:pt x="2114213" y="776713"/>
                </a:lnTo>
                <a:lnTo>
                  <a:pt x="2114213" y="231849"/>
                </a:lnTo>
                <a:lnTo>
                  <a:pt x="2331693" y="231849"/>
                </a:lnTo>
                <a:lnTo>
                  <a:pt x="2331693" y="727392"/>
                </a:lnTo>
                <a:lnTo>
                  <a:pt x="2558493" y="727392"/>
                </a:lnTo>
                <a:lnTo>
                  <a:pt x="2558493" y="169712"/>
                </a:lnTo>
                <a:lnTo>
                  <a:pt x="2751895" y="337094"/>
                </a:lnTo>
                <a:lnTo>
                  <a:pt x="2751895" y="833802"/>
                </a:lnTo>
                <a:lnTo>
                  <a:pt x="2923548" y="833802"/>
                </a:lnTo>
                <a:lnTo>
                  <a:pt x="2923548" y="258645"/>
                </a:lnTo>
                <a:lnTo>
                  <a:pt x="3162776" y="258645"/>
                </a:lnTo>
                <a:lnTo>
                  <a:pt x="3162776" y="986037"/>
                </a:lnTo>
                <a:lnTo>
                  <a:pt x="3295594" y="986037"/>
                </a:lnTo>
                <a:lnTo>
                  <a:pt x="3295594" y="145245"/>
                </a:lnTo>
                <a:lnTo>
                  <a:pt x="3668805" y="145245"/>
                </a:lnTo>
                <a:lnTo>
                  <a:pt x="3668805" y="990698"/>
                </a:lnTo>
                <a:lnTo>
                  <a:pt x="3813273" y="990698"/>
                </a:lnTo>
                <a:lnTo>
                  <a:pt x="3813273" y="463698"/>
                </a:lnTo>
                <a:lnTo>
                  <a:pt x="4211727" y="463698"/>
                </a:lnTo>
                <a:lnTo>
                  <a:pt x="4211727" y="1014776"/>
                </a:lnTo>
                <a:lnTo>
                  <a:pt x="4331341" y="1014776"/>
                </a:lnTo>
                <a:lnTo>
                  <a:pt x="4331341" y="135925"/>
                </a:lnTo>
                <a:lnTo>
                  <a:pt x="4617948" y="135925"/>
                </a:lnTo>
                <a:lnTo>
                  <a:pt x="4617948" y="893609"/>
                </a:lnTo>
                <a:lnTo>
                  <a:pt x="4755815" y="893609"/>
                </a:lnTo>
                <a:lnTo>
                  <a:pt x="4755815" y="176314"/>
                </a:lnTo>
                <a:lnTo>
                  <a:pt x="5113879" y="128546"/>
                </a:lnTo>
                <a:lnTo>
                  <a:pt x="5113879" y="886230"/>
                </a:lnTo>
                <a:lnTo>
                  <a:pt x="5250193" y="886230"/>
                </a:lnTo>
                <a:lnTo>
                  <a:pt x="5250193" y="0"/>
                </a:lnTo>
                <a:lnTo>
                  <a:pt x="5602432" y="0"/>
                </a:lnTo>
                <a:lnTo>
                  <a:pt x="5602432" y="567389"/>
                </a:lnTo>
                <a:lnTo>
                  <a:pt x="5834670" y="567389"/>
                </a:lnTo>
                <a:lnTo>
                  <a:pt x="5834670" y="136313"/>
                </a:lnTo>
                <a:lnTo>
                  <a:pt x="6063800" y="136313"/>
                </a:lnTo>
                <a:lnTo>
                  <a:pt x="6063800" y="763121"/>
                </a:lnTo>
                <a:lnTo>
                  <a:pt x="6198560" y="763121"/>
                </a:lnTo>
                <a:lnTo>
                  <a:pt x="6198560" y="452435"/>
                </a:lnTo>
                <a:lnTo>
                  <a:pt x="6409049" y="452435"/>
                </a:lnTo>
                <a:lnTo>
                  <a:pt x="6409049" y="1145264"/>
                </a:lnTo>
                <a:lnTo>
                  <a:pt x="6546915" y="1145264"/>
                </a:lnTo>
                <a:lnTo>
                  <a:pt x="6546915" y="647779"/>
                </a:lnTo>
                <a:lnTo>
                  <a:pt x="6865756" y="647779"/>
                </a:lnTo>
                <a:lnTo>
                  <a:pt x="6865756" y="850889"/>
                </a:lnTo>
                <a:lnTo>
                  <a:pt x="7036244" y="850889"/>
                </a:lnTo>
                <a:lnTo>
                  <a:pt x="7036244" y="1599252"/>
                </a:lnTo>
                <a:lnTo>
                  <a:pt x="6409049" y="1599252"/>
                </a:lnTo>
                <a:lnTo>
                  <a:pt x="6409049" y="1597311"/>
                </a:lnTo>
                <a:lnTo>
                  <a:pt x="838462" y="1597311"/>
                </a:lnTo>
                <a:lnTo>
                  <a:pt x="838462" y="1598087"/>
                </a:lnTo>
                <a:lnTo>
                  <a:pt x="0" y="1598087"/>
                </a:lnTo>
                <a:lnTo>
                  <a:pt x="0" y="963901"/>
                </a:lnTo>
                <a:lnTo>
                  <a:pt x="233014" y="963901"/>
                </a:lnTo>
                <a:close/>
              </a:path>
            </a:pathLst>
          </a:custGeom>
          <a:gradFill>
            <a:gsLst>
              <a:gs pos="0">
                <a:schemeClr val="accent1">
                  <a:lumMod val="60000"/>
                  <a:lumOff val="40000"/>
                  <a:alpha val="20000"/>
                </a:schemeClr>
              </a:gs>
              <a:gs pos="100000">
                <a:schemeClr val="accent1">
                  <a:lumMod val="60000"/>
                  <a:lumOff val="40000"/>
                  <a:alpha val="0"/>
                </a:schemeClr>
              </a:gs>
            </a:gsLst>
            <a:lin ang="5400000" scaled="0"/>
          </a:gradFill>
          <a:ln w="38784" cap="flat">
            <a:noFill/>
            <a:prstDash val="solid"/>
            <a:miter/>
          </a:ln>
        </p:spPr>
        <p:txBody>
          <a:bodyPr rtlCol="0" anchor="ctr"/>
          <a:lstStyle/>
          <a:p>
            <a:endParaRPr lang="zh-CN" altLang="en-US"/>
          </a:p>
        </p:txBody>
      </p:sp>
      <p:pic>
        <p:nvPicPr>
          <p:cNvPr id="10" name="图片 9" descr="形状&#10;&#10;中度可信度描述已自动生成"/>
          <p:cNvPicPr>
            <a:picLocks noChangeAspect="1"/>
          </p:cNvPicPr>
          <p:nvPr userDrawn="1">
            <p:custDataLst>
              <p:tags r:id="rId4"/>
            </p:custDataLst>
          </p:nvPr>
        </p:nvPicPr>
        <p:blipFill rotWithShape="1">
          <a:blip r:embed="rId5" cstate="print">
            <a:alphaModFix amt="85000"/>
            <a:extLst>
              <a:ext uri="{28A0092B-C50C-407E-A947-70E740481C1C}">
                <a14:useLocalDpi xmlns:a14="http://schemas.microsoft.com/office/drawing/2010/main" val="0"/>
              </a:ext>
            </a:extLst>
          </a:blip>
          <a:srcRect r="56380"/>
          <a:stretch>
            <a:fillRect/>
          </a:stretch>
        </p:blipFill>
        <p:spPr>
          <a:xfrm>
            <a:off x="6536238" y="901070"/>
            <a:ext cx="5318209" cy="2269458"/>
          </a:xfrm>
          <a:prstGeom prst="rect">
            <a:avLst/>
          </a:prstGeom>
        </p:spPr>
      </p:pic>
      <p:pic>
        <p:nvPicPr>
          <p:cNvPr id="11" name="图片 10" descr="图片包含 游戏机, 建筑, 窗帘&#10;&#10;描述已自动生成"/>
          <p:cNvPicPr>
            <a:picLocks noChangeAspect="1"/>
          </p:cNvPicPr>
          <p:nvPr userDrawn="1">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0938043" y="1286113"/>
            <a:ext cx="557096" cy="5571887"/>
          </a:xfrm>
          <a:prstGeom prst="rect">
            <a:avLst/>
          </a:prstGeom>
        </p:spPr>
      </p:pic>
      <p:pic>
        <p:nvPicPr>
          <p:cNvPr id="12" name="图片 11" descr="图片包含 游戏机, 建筑, 窗帘, 塔&#10;&#10;描述已自动生成"/>
          <p:cNvPicPr>
            <a:picLocks noChangeAspect="1"/>
          </p:cNvPicPr>
          <p:nvPr userDrawn="1">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8946135" y="2602163"/>
            <a:ext cx="583177" cy="4255837"/>
          </a:xfrm>
          <a:prstGeom prst="rect">
            <a:avLst/>
          </a:prstGeom>
        </p:spPr>
      </p:pic>
      <p:pic>
        <p:nvPicPr>
          <p:cNvPr id="13" name="图片 12" descr="图片包含 建筑, 游戏机, 钟表&#10;&#10;描述已自动生成"/>
          <p:cNvPicPr>
            <a:picLocks noChangeAspect="1"/>
          </p:cNvPicPr>
          <p:nvPr userDrawn="1">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7942685" y="2713949"/>
            <a:ext cx="613502" cy="4144051"/>
          </a:xfrm>
          <a:prstGeom prst="rect">
            <a:avLst/>
          </a:prstGeom>
        </p:spPr>
      </p:pic>
      <p:pic>
        <p:nvPicPr>
          <p:cNvPr id="14" name="图片 13" descr="图片包含 图表&#10;&#10;描述已自动生成"/>
          <p:cNvPicPr>
            <a:picLocks noChangeAspect="1"/>
          </p:cNvPicPr>
          <p:nvPr userDrawn="1">
            <p:custDataLst>
              <p:tags r:id="rId12"/>
            </p:custDataLst>
          </p:nvPr>
        </p:nvPicPr>
        <p:blipFill>
          <a:blip r:embed="rId13"/>
          <a:stretch>
            <a:fillRect/>
          </a:stretch>
        </p:blipFill>
        <p:spPr>
          <a:xfrm>
            <a:off x="6785589" y="5064124"/>
            <a:ext cx="767148" cy="1793876"/>
          </a:xfrm>
          <a:prstGeom prst="rect">
            <a:avLst/>
          </a:prstGeom>
        </p:spPr>
      </p:pic>
      <p:pic>
        <p:nvPicPr>
          <p:cNvPr id="15" name="图片 14" descr="图片包含 背景图案&#10;&#10;描述已自动生成"/>
          <p:cNvPicPr>
            <a:picLocks noChangeAspect="1"/>
          </p:cNvPicPr>
          <p:nvPr userDrawn="1">
            <p:custDataLst>
              <p:tags r:id="rId14"/>
            </p:custDataLst>
          </p:nvPr>
        </p:nvPicPr>
        <p:blipFill>
          <a:blip r:embed="rId15" cstate="print">
            <a:extLst>
              <a:ext uri="{28A0092B-C50C-407E-A947-70E740481C1C}">
                <a14:useLocalDpi xmlns:a14="http://schemas.microsoft.com/office/drawing/2010/main" val="0"/>
              </a:ext>
            </a:extLst>
          </a:blip>
          <a:stretch>
            <a:fillRect/>
          </a:stretch>
        </p:blipFill>
        <p:spPr>
          <a:xfrm>
            <a:off x="9919260" y="894179"/>
            <a:ext cx="628834" cy="5963821"/>
          </a:xfrm>
          <a:prstGeom prst="rect">
            <a:avLst/>
          </a:prstGeom>
        </p:spPr>
      </p:pic>
      <p:sp>
        <p:nvSpPr>
          <p:cNvPr id="6" name="日期占位符 4"/>
          <p:cNvSpPr>
            <a:spLocks noGrp="1"/>
          </p:cNvSpPr>
          <p:nvPr>
            <p:ph type="dt" sz="half" idx="16385"/>
            <p:custDataLst>
              <p:tags r:id="rId1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5"/>
          <p:cNvSpPr>
            <a:spLocks noGrp="1"/>
          </p:cNvSpPr>
          <p:nvPr>
            <p:ph type="ftr" sz="quarter" idx="16386"/>
            <p:custDataLst>
              <p:tags r:id="rId17"/>
            </p:custDataLst>
          </p:nvPr>
        </p:nvSpPr>
        <p:spPr/>
        <p:txBody>
          <a:bodyPr/>
          <a:lstStyle/>
          <a:p>
            <a:endParaRPr lang="zh-CN" altLang="en-US"/>
          </a:p>
        </p:txBody>
      </p:sp>
      <p:sp>
        <p:nvSpPr>
          <p:cNvPr id="16" name="灯片编号占位符 6"/>
          <p:cNvSpPr>
            <a:spLocks noGrp="1"/>
          </p:cNvSpPr>
          <p:nvPr>
            <p:ph type="sldNum" sz="quarter" idx="16387"/>
            <p:custDataLst>
              <p:tags r:id="rId18"/>
            </p:custDataLst>
          </p:nvPr>
        </p:nvSpPr>
        <p:spPr/>
        <p:txBody>
          <a:bodyPr wrap="square">
            <a:normAutofit/>
          </a:bodyPr>
          <a:lstStyle/>
          <a:p>
            <a:fld id="{BE5F26B5-172A-4DC2-B0B7-181CFC56B87C}" type="slidenum">
              <a:rPr lang="zh-CN" altLang="en-US" smtClean="0"/>
            </a:fld>
            <a:endParaRPr lang="zh-CN" altLang="en-US"/>
          </a:p>
        </p:txBody>
      </p:sp>
      <p:sp>
        <p:nvSpPr>
          <p:cNvPr id="17" name="标题 1"/>
          <p:cNvSpPr>
            <a:spLocks noGrp="1"/>
          </p:cNvSpPr>
          <p:nvPr>
            <p:ph type="title" idx="16388" hasCustomPrompt="1"/>
            <p:custDataLst>
              <p:tags r:id="rId19"/>
            </p:custDataLst>
          </p:nvPr>
        </p:nvSpPr>
        <p:spPr>
          <a:xfrm>
            <a:off x="1016000" y="3530600"/>
            <a:ext cx="6352117" cy="1524000"/>
          </a:xfrm>
        </p:spPr>
        <p:txBody>
          <a:bodyPr vert="horz" wrap="square" lIns="0" tIns="0" rIns="0" bIns="0" anchor="t">
            <a:normAutofit/>
          </a:bodyPr>
          <a:lstStyle>
            <a:lvl1pPr marL="0" indent="0" algn="l">
              <a:lnSpc>
                <a:spcPct val="100000"/>
              </a:lnSpc>
              <a:spcBef>
                <a:spcPct val="0"/>
              </a:spcBef>
              <a:spcAft>
                <a:spcPct val="0"/>
              </a:spcAft>
              <a:buNone/>
              <a:defRPr sz="4800" b="0" spc="0">
                <a:solidFill>
                  <a:schemeClr val="bg1"/>
                </a:solidFill>
              </a:defRPr>
            </a:lvl1pPr>
          </a:lstStyle>
          <a:p>
            <a:r>
              <a:rPr lang="zh-CN" altLang="en-US" dirty="0"/>
              <a:t>单击此处添加章节标题</a:t>
            </a:r>
            <a:endParaRPr lang="zh-CN" altLang="en-US" dirty="0"/>
          </a:p>
        </p:txBody>
      </p:sp>
      <p:sp>
        <p:nvSpPr>
          <p:cNvPr id="18" name="节编号 3"/>
          <p:cNvSpPr>
            <a:spLocks noGrp="1"/>
          </p:cNvSpPr>
          <p:nvPr>
            <p:ph type="body" sz="quarter" idx="16389" hasCustomPrompt="1"/>
            <p:custDataLst>
              <p:tags r:id="rId20"/>
            </p:custDataLst>
          </p:nvPr>
        </p:nvSpPr>
        <p:spPr>
          <a:xfrm>
            <a:off x="1016000" y="1905000"/>
            <a:ext cx="1527175" cy="1524000"/>
          </a:xfrm>
        </p:spPr>
        <p:txBody>
          <a:bodyPr vert="horz" wrap="none" lIns="0" tIns="0" rIns="0" bIns="0" anchor="ctr">
            <a:normAutofit/>
          </a:bodyPr>
          <a:lstStyle>
            <a:lvl1pPr marL="0" indent="0" algn="l">
              <a:lnSpc>
                <a:spcPct val="109000"/>
              </a:lnSpc>
              <a:spcBef>
                <a:spcPct val="0"/>
              </a:spcBef>
              <a:spcAft>
                <a:spcPct val="0"/>
              </a:spcAft>
              <a:buNone/>
              <a:defRPr sz="7200" b="1" spc="0">
                <a:solidFill>
                  <a:schemeClr val="bg1"/>
                </a:solidFill>
              </a:defRPr>
            </a:lvl1pPr>
          </a:lstStyle>
          <a:p>
            <a:pPr lvl="0"/>
            <a:r>
              <a:rPr lang="zh-CN" altLang="en-US" dirty="0"/>
              <a:t>01</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结束页_1_4">
    <p:bg>
      <p:bgRef idx="1001">
        <a:schemeClr val="bg2"/>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gradFill>
            <a:gsLst>
              <a:gs pos="0">
                <a:schemeClr val="accent1">
                  <a:lumMod val="60000"/>
                  <a:lumOff val="40000"/>
                </a:schemeClr>
              </a:gs>
              <a:gs pos="66000">
                <a:schemeClr val="accent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custDataLst>
              <p:tags r:id="rId3"/>
            </p:custDataLst>
          </p:nvPr>
        </p:nvPicPr>
        <p:blipFill rotWithShape="1">
          <a:blip r:embed="rId4">
            <a:extLst>
              <a:ext uri="{28A0092B-C50C-407E-A947-70E740481C1C}">
                <a14:useLocalDpi xmlns:a14="http://schemas.microsoft.com/office/drawing/2010/main" val="0"/>
              </a:ext>
            </a:extLst>
          </a:blip>
          <a:srcRect l="2497" r="2497" b="23062"/>
          <a:stretch>
            <a:fillRect/>
          </a:stretch>
        </p:blipFill>
        <p:spPr>
          <a:xfrm>
            <a:off x="0" y="1427993"/>
            <a:ext cx="12192000" cy="5430007"/>
          </a:xfrm>
          <a:prstGeom prst="rect">
            <a:avLst/>
          </a:prstGeom>
        </p:spPr>
      </p:pic>
      <p:pic>
        <p:nvPicPr>
          <p:cNvPr id="9" name="图片 8" descr="形状&#10;&#10;中度可信度描述已自动生成"/>
          <p:cNvPicPr>
            <a:picLocks noChangeAspect="1"/>
          </p:cNvPicPr>
          <p:nvPr userDrawn="1">
            <p:custDataLst>
              <p:tags r:id="rId5"/>
            </p:custDataLst>
          </p:nvPr>
        </p:nvPicPr>
        <p:blipFill>
          <a:blip r:embed="rId6" cstate="print">
            <a:alphaModFix amt="50000"/>
            <a:extLst>
              <a:ext uri="{28A0092B-C50C-407E-A947-70E740481C1C}">
                <a14:useLocalDpi xmlns:a14="http://schemas.microsoft.com/office/drawing/2010/main" val="0"/>
              </a:ext>
            </a:extLst>
          </a:blip>
          <a:stretch>
            <a:fillRect/>
          </a:stretch>
        </p:blipFill>
        <p:spPr>
          <a:xfrm>
            <a:off x="0" y="1452440"/>
            <a:ext cx="12192000" cy="2269458"/>
          </a:xfrm>
          <a:prstGeom prst="rect">
            <a:avLst/>
          </a:prstGeom>
        </p:spPr>
      </p:pic>
      <p:sp>
        <p:nvSpPr>
          <p:cNvPr id="6" name="日期占位符 3"/>
          <p:cNvSpPr>
            <a:spLocks noGrp="1"/>
          </p:cNvSpPr>
          <p:nvPr>
            <p:ph type="dt" sz="half" idx="16385"/>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10" name="页脚占位符 4"/>
          <p:cNvSpPr>
            <a:spLocks noGrp="1"/>
          </p:cNvSpPr>
          <p:nvPr>
            <p:ph type="ftr" sz="quarter" idx="16386"/>
            <p:custDataLst>
              <p:tags r:id="rId8"/>
            </p:custDataLst>
          </p:nvPr>
        </p:nvSpPr>
        <p:spPr/>
        <p:txBody>
          <a:bodyPr/>
          <a:lstStyle/>
          <a:p>
            <a:endParaRPr lang="zh-CN" altLang="en-US"/>
          </a:p>
        </p:txBody>
      </p:sp>
      <p:sp>
        <p:nvSpPr>
          <p:cNvPr id="11" name="灯片编号占位符 5"/>
          <p:cNvSpPr>
            <a:spLocks noGrp="1"/>
          </p:cNvSpPr>
          <p:nvPr>
            <p:ph type="sldNum" sz="quarter" idx="16387"/>
            <p:custDataLst>
              <p:tags r:id="rId9"/>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6" name="Subtitle 15"/>
          <p:cNvSpPr>
            <a:spLocks noGrp="1"/>
          </p:cNvSpPr>
          <p:nvPr>
            <p:ph type="body" idx="16389" hasCustomPrompt="1"/>
            <p:custDataLst>
              <p:tags r:id="rId10"/>
            </p:custDataLst>
          </p:nvPr>
        </p:nvSpPr>
        <p:spPr>
          <a:xfrm>
            <a:off x="3364971" y="2667000"/>
            <a:ext cx="5449358" cy="457200"/>
          </a:xfrm>
          <a:noFill/>
        </p:spPr>
        <p:txBody>
          <a:bodyPr vert="horz" lIns="0" tIns="0" rIns="0" bIns="0" anchor="t">
            <a:normAutofit/>
          </a:bodyPr>
          <a:lstStyle>
            <a:lvl1pPr marL="0" indent="0" algn="ctr">
              <a:lnSpc>
                <a:spcPct val="125000"/>
              </a:lnSpc>
              <a:spcBef>
                <a:spcPct val="0"/>
              </a:spcBef>
              <a:spcAft>
                <a:spcPct val="0"/>
              </a:spcAft>
              <a:buNone/>
              <a:defRPr sz="2400" b="0" spc="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THE END</a:t>
            </a:r>
            <a:endParaRPr lang="zh-CN" altLang="en-US"/>
          </a:p>
        </p:txBody>
      </p:sp>
      <p:sp>
        <p:nvSpPr>
          <p:cNvPr id="12" name="标题 2"/>
          <p:cNvSpPr>
            <a:spLocks noGrp="1"/>
          </p:cNvSpPr>
          <p:nvPr>
            <p:ph type="ctrTitle" idx="16388" hasCustomPrompt="1"/>
            <p:custDataLst>
              <p:tags r:id="rId11"/>
            </p:custDataLst>
          </p:nvPr>
        </p:nvSpPr>
        <p:spPr>
          <a:xfrm>
            <a:off x="3364089" y="3175000"/>
            <a:ext cx="5451122" cy="1016000"/>
          </a:xfrm>
        </p:spPr>
        <p:txBody>
          <a:bodyPr vert="horz" wrap="square" lIns="0" tIns="0" rIns="0" bIns="0" anchor="t" anchorCtr="0">
            <a:normAutofit/>
          </a:bodyPr>
          <a:lstStyle>
            <a:lvl1pPr marL="0" indent="0" algn="ctr">
              <a:lnSpc>
                <a:spcPct val="100000"/>
              </a:lnSpc>
              <a:spcBef>
                <a:spcPct val="0"/>
              </a:spcBef>
              <a:spcAft>
                <a:spcPct val="0"/>
              </a:spcAft>
              <a:buNone/>
              <a:defRPr sz="6400" spc="0">
                <a:solidFill>
                  <a:srgbClr val="FFFFFF"/>
                </a:solidFill>
              </a:defRPr>
            </a:lvl1pPr>
          </a:lstStyle>
          <a:p>
            <a:r>
              <a:rPr lang="zh-CN" altLang="en-US" dirty="0"/>
              <a:t>谢谢观看</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039" y="516256"/>
            <a:ext cx="10515890" cy="132434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39" y="1935192"/>
            <a:ext cx="5163349"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039" y="2818085"/>
            <a:ext cx="5163349"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66931" y="1935192"/>
            <a:ext cx="5186998"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66931" y="2818085"/>
            <a:ext cx="5186998"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184" y="723122"/>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1584" y="723123"/>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8184" y="2323322"/>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884" y="523097"/>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184" y="523097"/>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0" Type="http://schemas.openxmlformats.org/officeDocument/2006/relationships/theme" Target="../theme/theme2.xml"/><Relationship Id="rId4" Type="http://schemas.openxmlformats.org/officeDocument/2006/relationships/slideLayout" Target="../slideLayouts/slideLayout14.xml"/><Relationship Id="rId39" Type="http://schemas.openxmlformats.org/officeDocument/2006/relationships/tags" Target="../tags/tag347.xml"/><Relationship Id="rId38" Type="http://schemas.openxmlformats.org/officeDocument/2006/relationships/tags" Target="../tags/tag346.xml"/><Relationship Id="rId37" Type="http://schemas.openxmlformats.org/officeDocument/2006/relationships/tags" Target="../tags/tag345.xml"/><Relationship Id="rId36" Type="http://schemas.openxmlformats.org/officeDocument/2006/relationships/tags" Target="../tags/tag344.xml"/><Relationship Id="rId35" Type="http://schemas.openxmlformats.org/officeDocument/2006/relationships/tags" Target="../tags/tag343.xml"/><Relationship Id="rId34" Type="http://schemas.openxmlformats.org/officeDocument/2006/relationships/tags" Target="../tags/tag342.xml"/><Relationship Id="rId33" Type="http://schemas.openxmlformats.org/officeDocument/2006/relationships/tags" Target="../tags/tag341.xml"/><Relationship Id="rId32" Type="http://schemas.openxmlformats.org/officeDocument/2006/relationships/image" Target="../media/image2.png"/><Relationship Id="rId31" Type="http://schemas.openxmlformats.org/officeDocument/2006/relationships/tags" Target="../tags/tag340.xml"/><Relationship Id="rId30" Type="http://schemas.openxmlformats.org/officeDocument/2006/relationships/slideLayout" Target="../slideLayouts/slideLayout40.xml"/><Relationship Id="rId3" Type="http://schemas.openxmlformats.org/officeDocument/2006/relationships/slideLayout" Target="../slideLayouts/slideLayout13.xml"/><Relationship Id="rId29" Type="http://schemas.openxmlformats.org/officeDocument/2006/relationships/slideLayout" Target="../slideLayouts/slideLayout39.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0" Type="http://schemas.openxmlformats.org/officeDocument/2006/relationships/slideLayout" Target="../slideLayouts/slideLayout30.xml"/><Relationship Id="rId2" Type="http://schemas.openxmlformats.org/officeDocument/2006/relationships/slideLayout" Target="../slideLayouts/slideLayout12.xml"/><Relationship Id="rId19" Type="http://schemas.openxmlformats.org/officeDocument/2006/relationships/slideLayout" Target="../slideLayouts/slideLayout29.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168" y="523113"/>
            <a:ext cx="10515600" cy="1325563"/>
          </a:xfrm>
          <a:prstGeom prst="rect">
            <a:avLst/>
          </a:prstGeom>
        </p:spPr>
        <p:txBody>
          <a:bodyPr vert="horz" lIns="91440" tIns="45720" rIns="91440" bIns="45720" rtlCol="0" anchor="ctr">
            <a:no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168" y="1983613"/>
            <a:ext cx="10515600" cy="4351338"/>
          </a:xfrm>
          <a:prstGeom prst="rect">
            <a:avLst/>
          </a:prstGeom>
        </p:spPr>
        <p:txBody>
          <a:bodyPr vert="horz" lIns="91440" tIns="45720" rIns="91440" bIns="45720" rtlCol="0">
            <a:no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a:p>
            <a:pPr lvl="5"/>
            <a:r>
              <a:rPr lang="zh-CN" altLang="en-US" dirty="0"/>
              <a:t>第六级</a:t>
            </a:r>
            <a:endParaRPr lang="en-US" altLang="zh-CN" dirty="0"/>
          </a:p>
          <a:p>
            <a:pPr marL="2971800" marR="0" lvl="6"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a:pPr>
            <a:r>
              <a:rPr lang="zh-CN" altLang="en-US" dirty="0"/>
              <a:t>第七级</a:t>
            </a:r>
            <a:endParaRPr lang="en-US" altLang="zh-CN" dirty="0"/>
          </a:p>
          <a:p>
            <a:pPr marL="3429000" marR="0" lvl="7"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a:pPr>
            <a:r>
              <a:rPr lang="zh-CN" altLang="en-US" dirty="0"/>
              <a:t>第八级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a:pPr>
            <a:r>
              <a:rPr lang="zh-CN" altLang="en-US" dirty="0"/>
              <a:t>第九级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a:pPr>
            <a:endParaRPr lang="en-US" altLang="zh-CN" dirty="0"/>
          </a:p>
          <a:p>
            <a:pPr lvl="5"/>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4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微软雅黑" panose="020B0503020204020204" charset="-122"/>
          <a:ea typeface="微软雅黑" panose="020B0503020204020204" charset="-122"/>
          <a:cs typeface="+mn-cs"/>
        </a:defRPr>
      </a:lvl5pPr>
      <a:lvl6pPr marL="2514600" marR="0"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8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图片 7"/>
          <p:cNvPicPr/>
          <p:nvPr userDrawn="1">
            <p:custDataLst>
              <p:tags r:id="rId31"/>
            </p:custDataLst>
          </p:nvPr>
        </p:nvPicPr>
        <p:blipFill rotWithShape="1">
          <a:blip r:embed="rId32">
            <a:alphaModFix amt="20000"/>
          </a:blip>
          <a:srcRect l="1403" t="29492" r="1403" b="32239"/>
          <a:stretch>
            <a:fillRect/>
          </a:stretch>
        </p:blipFill>
        <p:spPr>
          <a:xfrm>
            <a:off x="0" y="4698000"/>
            <a:ext cx="12192000" cy="2160000"/>
          </a:xfrm>
          <a:prstGeom prst="rect">
            <a:avLst/>
          </a:prstGeom>
        </p:spPr>
      </p:pic>
      <p:sp>
        <p:nvSpPr>
          <p:cNvPr id="2" name="标题占位符 1"/>
          <p:cNvSpPr>
            <a:spLocks noGrp="1"/>
          </p:cNvSpPr>
          <p:nvPr>
            <p:ph type="title"/>
            <p:custDataLst>
              <p:tags r:id="rId33"/>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4"/>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35"/>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36"/>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37"/>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9" name="KSO_TEMPLATE" hidden="1"/>
          <p:cNvSpPr/>
          <p:nvPr userDrawn="1">
            <p:custDataLst>
              <p:tags r:id="rId3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9"/>
    </p:custData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Lst>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80604020202020204" pitchFamily="34" charset="0"/>
        <a:buChar char="•"/>
        <a:defRPr sz="2400" kern="1200">
          <a:solidFill>
            <a:schemeClr val="tx1">
              <a:lumMod val="75000"/>
              <a:lumOff val="25000"/>
            </a:schemeClr>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75000"/>
              <a:lumOff val="2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75000"/>
              <a:lumOff val="2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75000"/>
              <a:lumOff val="2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s>
</file>

<file path=ppt/slides/_rels/slide10.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tags" Target="../tags/tag422.xml"/><Relationship Id="rId7" Type="http://schemas.openxmlformats.org/officeDocument/2006/relationships/tags" Target="../tags/tag421.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image" Target="../media/image16.png"/><Relationship Id="rId3" Type="http://schemas.openxmlformats.org/officeDocument/2006/relationships/tags" Target="../tags/tag418.xml"/><Relationship Id="rId2" Type="http://schemas.openxmlformats.org/officeDocument/2006/relationships/tags" Target="../tags/tag417.xml"/><Relationship Id="rId18" Type="http://schemas.openxmlformats.org/officeDocument/2006/relationships/slideLayout" Target="../slideLayouts/slideLayout24.xml"/><Relationship Id="rId17" Type="http://schemas.openxmlformats.org/officeDocument/2006/relationships/tags" Target="../tags/tag429.xml"/><Relationship Id="rId16" Type="http://schemas.openxmlformats.org/officeDocument/2006/relationships/tags" Target="../tags/tag428.xml"/><Relationship Id="rId15" Type="http://schemas.openxmlformats.org/officeDocument/2006/relationships/tags" Target="../tags/tag427.xml"/><Relationship Id="rId14" Type="http://schemas.openxmlformats.org/officeDocument/2006/relationships/image" Target="../media/image18.jpeg"/><Relationship Id="rId13" Type="http://schemas.openxmlformats.org/officeDocument/2006/relationships/tags" Target="../tags/tag426.xml"/><Relationship Id="rId12" Type="http://schemas.openxmlformats.org/officeDocument/2006/relationships/tags" Target="../tags/tag425.xml"/><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tags" Target="../tags/tag416.xml"/></Relationships>
</file>

<file path=ppt/slides/_rels/slide11.xml.rels><?xml version="1.0" encoding="UTF-8" standalone="yes"?>
<Relationships xmlns="http://schemas.openxmlformats.org/package/2006/relationships"><Relationship Id="rId9" Type="http://schemas.openxmlformats.org/officeDocument/2006/relationships/tags" Target="../tags/tag437.xml"/><Relationship Id="rId8" Type="http://schemas.openxmlformats.org/officeDocument/2006/relationships/tags" Target="../tags/tag436.xml"/><Relationship Id="rId7" Type="http://schemas.openxmlformats.org/officeDocument/2006/relationships/tags" Target="../tags/tag435.xml"/><Relationship Id="rId6" Type="http://schemas.openxmlformats.org/officeDocument/2006/relationships/tags" Target="../tags/tag434.xml"/><Relationship Id="rId5" Type="http://schemas.openxmlformats.org/officeDocument/2006/relationships/tags" Target="../tags/tag433.xml"/><Relationship Id="rId4" Type="http://schemas.openxmlformats.org/officeDocument/2006/relationships/tags" Target="../tags/tag432.xml"/><Relationship Id="rId3" Type="http://schemas.openxmlformats.org/officeDocument/2006/relationships/image" Target="../media/image19.jpeg"/><Relationship Id="rId2" Type="http://schemas.openxmlformats.org/officeDocument/2006/relationships/tags" Target="../tags/tag431.xml"/><Relationship Id="rId14" Type="http://schemas.openxmlformats.org/officeDocument/2006/relationships/slideLayout" Target="../slideLayouts/slideLayout23.xml"/><Relationship Id="rId13" Type="http://schemas.openxmlformats.org/officeDocument/2006/relationships/tags" Target="../tags/tag441.xml"/><Relationship Id="rId12" Type="http://schemas.openxmlformats.org/officeDocument/2006/relationships/tags" Target="../tags/tag440.xml"/><Relationship Id="rId11" Type="http://schemas.openxmlformats.org/officeDocument/2006/relationships/tags" Target="../tags/tag439.xml"/><Relationship Id="rId10" Type="http://schemas.openxmlformats.org/officeDocument/2006/relationships/tags" Target="../tags/tag438.xml"/><Relationship Id="rId1" Type="http://schemas.openxmlformats.org/officeDocument/2006/relationships/tags" Target="../tags/tag430.xml"/></Relationships>
</file>

<file path=ppt/slides/_rels/slide12.xml.rels><?xml version="1.0" encoding="UTF-8" standalone="yes"?>
<Relationships xmlns="http://schemas.openxmlformats.org/package/2006/relationships"><Relationship Id="rId9" Type="http://schemas.openxmlformats.org/officeDocument/2006/relationships/tags" Target="../tags/tag449.xml"/><Relationship Id="rId8" Type="http://schemas.openxmlformats.org/officeDocument/2006/relationships/tags" Target="../tags/tag448.xml"/><Relationship Id="rId7" Type="http://schemas.openxmlformats.org/officeDocument/2006/relationships/tags" Target="../tags/tag447.xml"/><Relationship Id="rId6" Type="http://schemas.openxmlformats.org/officeDocument/2006/relationships/tags" Target="../tags/tag446.xml"/><Relationship Id="rId5" Type="http://schemas.openxmlformats.org/officeDocument/2006/relationships/tags" Target="../tags/tag445.xml"/><Relationship Id="rId4" Type="http://schemas.openxmlformats.org/officeDocument/2006/relationships/tags" Target="../tags/tag444.xml"/><Relationship Id="rId3" Type="http://schemas.openxmlformats.org/officeDocument/2006/relationships/image" Target="../media/image20.png"/><Relationship Id="rId2" Type="http://schemas.openxmlformats.org/officeDocument/2006/relationships/tags" Target="../tags/tag443.xml"/><Relationship Id="rId14" Type="http://schemas.openxmlformats.org/officeDocument/2006/relationships/slideLayout" Target="../slideLayouts/slideLayout23.xml"/><Relationship Id="rId13" Type="http://schemas.openxmlformats.org/officeDocument/2006/relationships/tags" Target="../tags/tag453.xml"/><Relationship Id="rId12" Type="http://schemas.openxmlformats.org/officeDocument/2006/relationships/tags" Target="../tags/tag452.xml"/><Relationship Id="rId11" Type="http://schemas.openxmlformats.org/officeDocument/2006/relationships/tags" Target="../tags/tag451.xml"/><Relationship Id="rId10" Type="http://schemas.openxmlformats.org/officeDocument/2006/relationships/tags" Target="../tags/tag450.xml"/><Relationship Id="rId1" Type="http://schemas.openxmlformats.org/officeDocument/2006/relationships/tags" Target="../tags/tag442.xml"/></Relationships>
</file>

<file path=ppt/slides/_rels/slide13.xml.rels><?xml version="1.0" encoding="UTF-8" standalone="yes"?>
<Relationships xmlns="http://schemas.openxmlformats.org/package/2006/relationships"><Relationship Id="rId9" Type="http://schemas.openxmlformats.org/officeDocument/2006/relationships/tags" Target="../tags/tag462.xml"/><Relationship Id="rId8" Type="http://schemas.openxmlformats.org/officeDocument/2006/relationships/tags" Target="../tags/tag461.xml"/><Relationship Id="rId7" Type="http://schemas.openxmlformats.org/officeDocument/2006/relationships/tags" Target="../tags/tag460.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tags" Target="../tags/tag455.xml"/><Relationship Id="rId19" Type="http://schemas.openxmlformats.org/officeDocument/2006/relationships/slideLayout" Target="../slideLayouts/slideLayout21.xml"/><Relationship Id="rId18" Type="http://schemas.openxmlformats.org/officeDocument/2006/relationships/tags" Target="../tags/tag471.xml"/><Relationship Id="rId17" Type="http://schemas.openxmlformats.org/officeDocument/2006/relationships/tags" Target="../tags/tag470.xml"/><Relationship Id="rId16" Type="http://schemas.openxmlformats.org/officeDocument/2006/relationships/tags" Target="../tags/tag469.xml"/><Relationship Id="rId15" Type="http://schemas.openxmlformats.org/officeDocument/2006/relationships/tags" Target="../tags/tag468.xml"/><Relationship Id="rId14" Type="http://schemas.openxmlformats.org/officeDocument/2006/relationships/tags" Target="../tags/tag467.xml"/><Relationship Id="rId13" Type="http://schemas.openxmlformats.org/officeDocument/2006/relationships/tags" Target="../tags/tag466.xml"/><Relationship Id="rId12" Type="http://schemas.openxmlformats.org/officeDocument/2006/relationships/tags" Target="../tags/tag465.xml"/><Relationship Id="rId11" Type="http://schemas.openxmlformats.org/officeDocument/2006/relationships/tags" Target="../tags/tag464.xml"/><Relationship Id="rId10" Type="http://schemas.openxmlformats.org/officeDocument/2006/relationships/tags" Target="../tags/tag463.xml"/><Relationship Id="rId1" Type="http://schemas.openxmlformats.org/officeDocument/2006/relationships/tags" Target="../tags/tag454.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476.xml"/><Relationship Id="rId6" Type="http://schemas.openxmlformats.org/officeDocument/2006/relationships/image" Target="../media/image22.png"/><Relationship Id="rId5" Type="http://schemas.openxmlformats.org/officeDocument/2006/relationships/tags" Target="../tags/tag475.xml"/><Relationship Id="rId4" Type="http://schemas.openxmlformats.org/officeDocument/2006/relationships/image" Target="../media/image21.jpeg"/><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480.xml"/><Relationship Id="rId4" Type="http://schemas.openxmlformats.org/officeDocument/2006/relationships/image" Target="../media/image23.jpeg"/><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s>
</file>

<file path=ppt/slides/_rels/slide16.xml.rels><?xml version="1.0" encoding="UTF-8" standalone="yes"?>
<Relationships xmlns="http://schemas.openxmlformats.org/package/2006/relationships"><Relationship Id="rId9" Type="http://schemas.openxmlformats.org/officeDocument/2006/relationships/tags" Target="../tags/tag488.xml"/><Relationship Id="rId8" Type="http://schemas.openxmlformats.org/officeDocument/2006/relationships/tags" Target="../tags/tag487.xml"/><Relationship Id="rId7" Type="http://schemas.openxmlformats.org/officeDocument/2006/relationships/tags" Target="../tags/tag486.xml"/><Relationship Id="rId6" Type="http://schemas.openxmlformats.org/officeDocument/2006/relationships/tags" Target="../tags/tag485.xml"/><Relationship Id="rId5" Type="http://schemas.openxmlformats.org/officeDocument/2006/relationships/tags" Target="../tags/tag484.xml"/><Relationship Id="rId4" Type="http://schemas.openxmlformats.org/officeDocument/2006/relationships/tags" Target="../tags/tag483.xml"/><Relationship Id="rId3" Type="http://schemas.openxmlformats.org/officeDocument/2006/relationships/image" Target="../media/image24.jpeg"/><Relationship Id="rId2" Type="http://schemas.openxmlformats.org/officeDocument/2006/relationships/tags" Target="../tags/tag482.xml"/><Relationship Id="rId11" Type="http://schemas.openxmlformats.org/officeDocument/2006/relationships/slideLayout" Target="../slideLayouts/slideLayout18.xml"/><Relationship Id="rId10" Type="http://schemas.openxmlformats.org/officeDocument/2006/relationships/tags" Target="../tags/tag489.xml"/><Relationship Id="rId1" Type="http://schemas.openxmlformats.org/officeDocument/2006/relationships/tags" Target="../tags/tag481.xml"/></Relationships>
</file>

<file path=ppt/slides/_rels/slide17.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image" Target="../media/image1.svg"/><Relationship Id="rId5" Type="http://schemas.openxmlformats.org/officeDocument/2006/relationships/image" Target="../media/image25.png"/><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tags" Target="../tags/tag491.xml"/><Relationship Id="rId19" Type="http://schemas.openxmlformats.org/officeDocument/2006/relationships/slideLayout" Target="../slideLayouts/slideLayout17.xml"/><Relationship Id="rId18" Type="http://schemas.openxmlformats.org/officeDocument/2006/relationships/tags" Target="../tags/tag503.xml"/><Relationship Id="rId17" Type="http://schemas.openxmlformats.org/officeDocument/2006/relationships/tags" Target="../tags/tag502.xml"/><Relationship Id="rId16" Type="http://schemas.openxmlformats.org/officeDocument/2006/relationships/tags" Target="../tags/tag501.xml"/><Relationship Id="rId15" Type="http://schemas.openxmlformats.org/officeDocument/2006/relationships/tags" Target="../tags/tag500.xml"/><Relationship Id="rId14" Type="http://schemas.openxmlformats.org/officeDocument/2006/relationships/image" Target="../media/image2.svg"/><Relationship Id="rId13" Type="http://schemas.openxmlformats.org/officeDocument/2006/relationships/image" Target="../media/image26.png"/><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tags" Target="../tags/tag490.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507.xml"/><Relationship Id="rId4" Type="http://schemas.openxmlformats.org/officeDocument/2006/relationships/image" Target="../media/image27.jpeg"/><Relationship Id="rId3" Type="http://schemas.openxmlformats.org/officeDocument/2006/relationships/tags" Target="../tags/tag506.xml"/><Relationship Id="rId2" Type="http://schemas.openxmlformats.org/officeDocument/2006/relationships/tags" Target="../tags/tag505.xml"/><Relationship Id="rId1" Type="http://schemas.openxmlformats.org/officeDocument/2006/relationships/tags" Target="../tags/tag504.xml"/></Relationships>
</file>

<file path=ppt/slides/_rels/slide19.xml.rels><?xml version="1.0" encoding="UTF-8" standalone="yes"?>
<Relationships xmlns="http://schemas.openxmlformats.org/package/2006/relationships"><Relationship Id="rId9" Type="http://schemas.openxmlformats.org/officeDocument/2006/relationships/tags" Target="../tags/tag515.xml"/><Relationship Id="rId8" Type="http://schemas.openxmlformats.org/officeDocument/2006/relationships/tags" Target="../tags/tag514.xml"/><Relationship Id="rId7" Type="http://schemas.openxmlformats.org/officeDocument/2006/relationships/tags" Target="../tags/tag513.xml"/><Relationship Id="rId6" Type="http://schemas.openxmlformats.org/officeDocument/2006/relationships/tags" Target="../tags/tag512.xml"/><Relationship Id="rId5" Type="http://schemas.openxmlformats.org/officeDocument/2006/relationships/tags" Target="../tags/tag511.xml"/><Relationship Id="rId4" Type="http://schemas.openxmlformats.org/officeDocument/2006/relationships/tags" Target="../tags/tag510.xml"/><Relationship Id="rId3" Type="http://schemas.openxmlformats.org/officeDocument/2006/relationships/image" Target="../media/image28.jpeg"/><Relationship Id="rId2" Type="http://schemas.openxmlformats.org/officeDocument/2006/relationships/tags" Target="../tags/tag509.xml"/><Relationship Id="rId11" Type="http://schemas.openxmlformats.org/officeDocument/2006/relationships/slideLayout" Target="../slideLayouts/slideLayout15.xml"/><Relationship Id="rId10" Type="http://schemas.openxmlformats.org/officeDocument/2006/relationships/tags" Target="../tags/tag516.xml"/><Relationship Id="rId1" Type="http://schemas.openxmlformats.org/officeDocument/2006/relationships/tags" Target="../tags/tag508.xml"/></Relationships>
</file>

<file path=ppt/slides/_rels/slide2.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tags" Target="../tags/tag358.xml"/><Relationship Id="rId7" Type="http://schemas.openxmlformats.org/officeDocument/2006/relationships/tags" Target="../tags/tag357.xml"/><Relationship Id="rId6" Type="http://schemas.openxmlformats.org/officeDocument/2006/relationships/tags" Target="../tags/tag356.xml"/><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tags" Target="../tags/tag352.xml"/><Relationship Id="rId16" Type="http://schemas.openxmlformats.org/officeDocument/2006/relationships/slideLayout" Target="../slideLayouts/slideLayout29.xml"/><Relationship Id="rId15" Type="http://schemas.openxmlformats.org/officeDocument/2006/relationships/tags" Target="../tags/tag365.xml"/><Relationship Id="rId14" Type="http://schemas.openxmlformats.org/officeDocument/2006/relationships/tags" Target="../tags/tag364.xml"/><Relationship Id="rId13" Type="http://schemas.openxmlformats.org/officeDocument/2006/relationships/tags" Target="../tags/tag363.xml"/><Relationship Id="rId12" Type="http://schemas.openxmlformats.org/officeDocument/2006/relationships/tags" Target="../tags/tag362.xml"/><Relationship Id="rId11" Type="http://schemas.openxmlformats.org/officeDocument/2006/relationships/tags" Target="../tags/tag361.xml"/><Relationship Id="rId10" Type="http://schemas.openxmlformats.org/officeDocument/2006/relationships/tags" Target="../tags/tag360.xml"/><Relationship Id="rId1" Type="http://schemas.openxmlformats.org/officeDocument/2006/relationships/tags" Target="../tags/tag35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21.xml"/><Relationship Id="rId1" Type="http://schemas.openxmlformats.org/officeDocument/2006/relationships/tags" Target="../tags/tag520.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tags" Target="../tags/tag524.xml"/><Relationship Id="rId2" Type="http://schemas.openxmlformats.org/officeDocument/2006/relationships/tags" Target="../tags/tag523.xml"/><Relationship Id="rId1" Type="http://schemas.openxmlformats.org/officeDocument/2006/relationships/tags" Target="../tags/tag52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s>
</file>

<file path=ppt/slides/_rels/slide4.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image" Target="../media/image12.jpeg"/><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image" Target="../media/image11.jpeg"/><Relationship Id="rId2" Type="http://schemas.openxmlformats.org/officeDocument/2006/relationships/tags" Target="../tags/tag370.xml"/><Relationship Id="rId15" Type="http://schemas.openxmlformats.org/officeDocument/2006/relationships/slideLayout" Target="../slideLayouts/slideLayout28.xml"/><Relationship Id="rId14" Type="http://schemas.openxmlformats.org/officeDocument/2006/relationships/tags" Target="../tags/tag379.xml"/><Relationship Id="rId13" Type="http://schemas.openxmlformats.org/officeDocument/2006/relationships/tags" Target="../tags/tag378.xml"/><Relationship Id="rId12" Type="http://schemas.openxmlformats.org/officeDocument/2006/relationships/tags" Target="../tags/tag377.xml"/><Relationship Id="rId11" Type="http://schemas.openxmlformats.org/officeDocument/2006/relationships/image" Target="../media/image13.jpeg"/><Relationship Id="rId10" Type="http://schemas.openxmlformats.org/officeDocument/2006/relationships/tags" Target="../tags/tag376.xml"/><Relationship Id="rId1" Type="http://schemas.openxmlformats.org/officeDocument/2006/relationships/tags" Target="../tags/tag369.xml"/></Relationships>
</file>

<file path=ppt/slides/_rels/slide5.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5" Type="http://schemas.openxmlformats.org/officeDocument/2006/relationships/slideLayout" Target="../slideLayouts/slideLayout27.xml"/><Relationship Id="rId14" Type="http://schemas.openxmlformats.org/officeDocument/2006/relationships/tags" Target="../tags/tag393.xml"/><Relationship Id="rId13" Type="http://schemas.openxmlformats.org/officeDocument/2006/relationships/tags" Target="../tags/tag392.xml"/><Relationship Id="rId12" Type="http://schemas.openxmlformats.org/officeDocument/2006/relationships/tags" Target="../tags/tag391.xml"/><Relationship Id="rId11" Type="http://schemas.openxmlformats.org/officeDocument/2006/relationships/tags" Target="../tags/tag390.xml"/><Relationship Id="rId10" Type="http://schemas.openxmlformats.org/officeDocument/2006/relationships/tags" Target="../tags/tag389.xml"/><Relationship Id="rId1" Type="http://schemas.openxmlformats.org/officeDocument/2006/relationships/tags" Target="../tags/tag38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tags" Target="../tags/tag400.xml"/><Relationship Id="rId4" Type="http://schemas.openxmlformats.org/officeDocument/2006/relationships/tags" Target="../tags/tag399.xml"/><Relationship Id="rId3" Type="http://schemas.openxmlformats.org/officeDocument/2006/relationships/image" Target="../media/image14.jpeg"/><Relationship Id="rId2" Type="http://schemas.openxmlformats.org/officeDocument/2006/relationships/tags" Target="../tags/tag398.xml"/><Relationship Id="rId1" Type="http://schemas.openxmlformats.org/officeDocument/2006/relationships/tags" Target="../tags/tag397.xml"/></Relationships>
</file>

<file path=ppt/slides/_rels/slide8.xml.rels><?xml version="1.0" encoding="UTF-8" standalone="yes"?>
<Relationships xmlns="http://schemas.openxmlformats.org/package/2006/relationships"><Relationship Id="rId9" Type="http://schemas.openxmlformats.org/officeDocument/2006/relationships/tags" Target="../tags/tag408.xml"/><Relationship Id="rId8" Type="http://schemas.openxmlformats.org/officeDocument/2006/relationships/tags" Target="../tags/tag407.xml"/><Relationship Id="rId7" Type="http://schemas.openxmlformats.org/officeDocument/2006/relationships/tags" Target="../tags/tag406.xml"/><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tags" Target="../tags/tag403.xml"/><Relationship Id="rId3" Type="http://schemas.openxmlformats.org/officeDocument/2006/relationships/image" Target="../media/image15.jpeg"/><Relationship Id="rId2" Type="http://schemas.openxmlformats.org/officeDocument/2006/relationships/tags" Target="../tags/tag402.xml"/><Relationship Id="rId14" Type="http://schemas.openxmlformats.org/officeDocument/2006/relationships/slideLayout" Target="../slideLayouts/slideLayout25.xml"/><Relationship Id="rId13" Type="http://schemas.openxmlformats.org/officeDocument/2006/relationships/tags" Target="../tags/tag412.xml"/><Relationship Id="rId12" Type="http://schemas.openxmlformats.org/officeDocument/2006/relationships/tags" Target="../tags/tag411.xml"/><Relationship Id="rId11" Type="http://schemas.openxmlformats.org/officeDocument/2006/relationships/tags" Target="../tags/tag410.xml"/><Relationship Id="rId10" Type="http://schemas.openxmlformats.org/officeDocument/2006/relationships/tags" Target="../tags/tag409.xml"/><Relationship Id="rId1" Type="http://schemas.openxmlformats.org/officeDocument/2006/relationships/tags" Target="../tags/tag40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tags" Target="../tags/tag4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ctrTitle" idx="16388"/>
            <p:custDataLst>
              <p:tags r:id="rId1"/>
            </p:custDataLst>
          </p:nvPr>
        </p:nvSpPr>
        <p:spPr>
          <a:xfrm>
            <a:off x="1296988" y="1978025"/>
            <a:ext cx="9598025" cy="1879600"/>
          </a:xfrm>
        </p:spPr>
        <p:txBody>
          <a:bodyPr>
            <a:normAutofit fontScale="90000"/>
          </a:bodyPr>
          <a:p>
            <a:r>
              <a:rPr lang="zh-CN" altLang="en-US">
                <a:effectLst>
                  <a:outerShdw blurRad="38100" dist="38100" dir="2700000" algn="tl">
                    <a:srgbClr val="000000">
                      <a:alpha val="43137"/>
                    </a:srgbClr>
                  </a:outerShdw>
                </a:effectLst>
                <a:latin typeface="微软雅黑" panose="020B0503020204020204" charset="-122"/>
                <a:ea typeface="微软雅黑" panose="020B0503020204020204" charset="-122"/>
              </a:rPr>
              <a:t>绥棱县促进民营经济加快发展十条措施政策解读</a:t>
            </a:r>
            <a:endParaRPr lang="zh-CN" altLang="en-US">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 name="署名占位符 10"/>
          <p:cNvSpPr>
            <a:spLocks noGrp="1"/>
          </p:cNvSpPr>
          <p:nvPr>
            <p:ph type="body" sz="quarter" idx="16390"/>
            <p:custDataLst>
              <p:tags r:id="rId2"/>
            </p:custDataLst>
          </p:nvPr>
        </p:nvSpPr>
        <p:spPr>
          <a:xfrm>
            <a:off x="4492308" y="4050030"/>
            <a:ext cx="3207385" cy="533400"/>
          </a:xfrm>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绥棱县工业信息科技局</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effectLst>
                  <a:outerShdw blurRad="38100" dist="38100" dir="2700000" algn="tl">
                    <a:srgbClr val="000000">
                      <a:alpha val="43137"/>
                    </a:srgbClr>
                  </a:outerShdw>
                </a:effectLst>
              </a:rPr>
              <a:t>政策一：为企业融资提供担保</a:t>
            </a:r>
            <a:endParaRPr lang="zh-CN" altLang="en-US" b="1">
              <a:effectLst>
                <a:outerShdw blurRad="38100" dist="38100" dir="2700000" algn="tl">
                  <a:srgbClr val="000000">
                    <a:alpha val="43137"/>
                  </a:srgbClr>
                </a:outerShdw>
              </a:effectLst>
            </a:endParaRPr>
          </a:p>
        </p:txBody>
      </p:sp>
      <p:sp>
        <p:nvSpPr>
          <p:cNvPr id="3" name="装饰  1"/>
          <p:cNvSpPr>
            <a:spLocks noGrp="1"/>
          </p:cNvSpPr>
          <p:nvPr>
            <p:ph type="body" idx="16392"/>
            <p:custDataLst>
              <p:tags r:id="rId2"/>
            </p:custDataLst>
          </p:nvPr>
        </p:nvSpPr>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pic>
        <p:nvPicPr>
          <p:cNvPr id="4" name="图片占位符 3" descr="/home/inspur/桌面/图片1.png图片1"/>
          <p:cNvPicPr>
            <a:picLocks noChangeAspect="1"/>
          </p:cNvPicPr>
          <p:nvPr>
            <p:ph type="pic" idx="16393"/>
            <p:custDataLst>
              <p:tags r:id="rId3"/>
            </p:custDataLst>
          </p:nvPr>
        </p:nvPicPr>
        <p:blipFill>
          <a:blip r:embed="rId4"/>
          <a:srcRect/>
          <a:stretch>
            <a:fillRect/>
          </a:stretch>
        </p:blipFill>
        <p:spPr>
          <a:xfrm>
            <a:off x="609600" y="1524000"/>
            <a:ext cx="3453765"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p:spPr>
      </p:pic>
      <p:sp>
        <p:nvSpPr>
          <p:cNvPr id="5" name="文本占位符 4"/>
          <p:cNvSpPr>
            <a:spLocks noGrp="1"/>
          </p:cNvSpPr>
          <p:nvPr>
            <p:ph type="body" idx="16386"/>
            <p:custDataLst>
              <p:tags r:id="rId5"/>
            </p:custDataLst>
          </p:nvPr>
        </p:nvSpPr>
        <p:spPr/>
        <p:txBody>
          <a:bodyPr>
            <a:normAutofit fontScale="70000"/>
          </a:bodyPr>
          <a:p>
            <a:r>
              <a:rPr lang="zh-CN" altLang="en-US" b="1">
                <a:latin typeface="微软雅黑" panose="020B0503020204020204" charset="-122"/>
                <a:ea typeface="微软雅黑" panose="020B0503020204020204" charset="-122"/>
              </a:rPr>
              <a:t>发挥国有融资担保公司作用</a:t>
            </a:r>
            <a:endParaRPr lang="zh-CN" altLang="en-US" b="1">
              <a:latin typeface="微软雅黑" panose="020B0503020204020204" charset="-122"/>
              <a:ea typeface="微软雅黑" panose="020B0503020204020204" charset="-122"/>
            </a:endParaRPr>
          </a:p>
        </p:txBody>
      </p:sp>
      <p:sp>
        <p:nvSpPr>
          <p:cNvPr id="6" name="文本占位符 5"/>
          <p:cNvSpPr>
            <a:spLocks noGrp="1"/>
          </p:cNvSpPr>
          <p:nvPr>
            <p:ph type="body" idx="16387"/>
            <p:custDataLst>
              <p:tags r:id="rId6"/>
            </p:custDataLst>
          </p:nvPr>
        </p:nvSpPr>
        <p:spPr/>
        <p:txBody>
          <a:bodyPr>
            <a:normAutofit/>
          </a:bodyPr>
          <a:p>
            <a:r>
              <a:rPr lang="zh-CN" altLang="en-US">
                <a:latin typeface="微软雅黑" panose="020B0503020204020204" charset="-122"/>
                <a:ea typeface="微软雅黑" panose="020B0503020204020204" charset="-122"/>
              </a:rPr>
              <a:t>积极协调黑龙江省农业融资担保有限责任公司绥棱分公司，为民营企业融资提供支持。</a:t>
            </a:r>
            <a:endParaRPr lang="zh-CN" altLang="en-US">
              <a:latin typeface="微软雅黑" panose="020B0503020204020204" charset="-122"/>
              <a:ea typeface="微软雅黑" panose="020B0503020204020204" charset="-122"/>
            </a:endParaRPr>
          </a:p>
        </p:txBody>
      </p:sp>
      <p:sp>
        <p:nvSpPr>
          <p:cNvPr id="7" name="装饰  5"/>
          <p:cNvSpPr>
            <a:spLocks noGrp="1"/>
          </p:cNvSpPr>
          <p:nvPr>
            <p:ph type="body" idx="16394"/>
            <p:custDataLst>
              <p:tags r:id="rId7"/>
            </p:custDataLst>
          </p:nvPr>
        </p:nvSpPr>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pic>
        <p:nvPicPr>
          <p:cNvPr id="8" name="图片占位符 7" descr="168c46bd-e546-11f0-a206-fe856dc9f59c"/>
          <p:cNvPicPr>
            <a:picLocks noChangeAspect="1"/>
          </p:cNvPicPr>
          <p:nvPr>
            <p:ph type="pic" idx="16395"/>
            <p:custDataLst>
              <p:tags r:id="rId8"/>
            </p:custDataLst>
          </p:nvPr>
        </p:nvPicPr>
        <p:blipFill>
          <a:blip r:embed="rId9"/>
          <a:srcRect l="6480" r="6480"/>
          <a:stretch>
            <a:fillRect/>
          </a:stretch>
        </p:blipFill>
        <p:spPr>
          <a:xfrm>
            <a:off x="4368800" y="1524000"/>
            <a:ext cx="3454400"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p:spPr>
      </p:pic>
      <p:sp>
        <p:nvSpPr>
          <p:cNvPr id="9" name="文本占位符 8"/>
          <p:cNvSpPr>
            <a:spLocks noGrp="1"/>
          </p:cNvSpPr>
          <p:nvPr>
            <p:ph type="body" idx="16388"/>
            <p:custDataLst>
              <p:tags r:id="rId10"/>
            </p:custDataLst>
          </p:nvPr>
        </p:nvSpPr>
        <p:spPr/>
        <p:txBody>
          <a:bodyPr>
            <a:normAutofit/>
          </a:bodyPr>
          <a:p>
            <a:r>
              <a:rPr lang="zh-CN" altLang="en-US" sz="1700" b="1">
                <a:latin typeface="微软雅黑" panose="020B0503020204020204" charset="-122"/>
                <a:ea typeface="微软雅黑" panose="020B0503020204020204" charset="-122"/>
              </a:rPr>
              <a:t>担保对象与条件</a:t>
            </a:r>
            <a:endParaRPr lang="zh-CN" altLang="en-US" sz="1700" b="1">
              <a:latin typeface="微软雅黑" panose="020B0503020204020204" charset="-122"/>
              <a:ea typeface="微软雅黑" panose="020B0503020204020204" charset="-122"/>
            </a:endParaRPr>
          </a:p>
        </p:txBody>
      </p:sp>
      <p:sp>
        <p:nvSpPr>
          <p:cNvPr id="10" name="文本占位符 9"/>
          <p:cNvSpPr>
            <a:spLocks noGrp="1"/>
          </p:cNvSpPr>
          <p:nvPr>
            <p:ph type="body" idx="16389"/>
            <p:custDataLst>
              <p:tags r:id="rId11"/>
            </p:custDataLst>
          </p:nvPr>
        </p:nvSpPr>
        <p:spPr/>
        <p:txBody>
          <a:bodyPr>
            <a:normAutofit/>
          </a:bodyPr>
          <a:p>
            <a:r>
              <a:rPr lang="zh-CN" altLang="en-US">
                <a:latin typeface="微软雅黑" panose="020B0503020204020204" charset="-122"/>
                <a:ea typeface="微软雅黑" panose="020B0503020204020204" charset="-122"/>
              </a:rPr>
              <a:t>重点面向有市场前景、信用状况良好、成长性突出的民营企业提供担保服务。</a:t>
            </a:r>
            <a:endParaRPr lang="zh-CN" altLang="en-US">
              <a:latin typeface="微软雅黑" panose="020B0503020204020204" charset="-122"/>
              <a:ea typeface="微软雅黑" panose="020B0503020204020204" charset="-122"/>
            </a:endParaRPr>
          </a:p>
        </p:txBody>
      </p:sp>
      <p:sp>
        <p:nvSpPr>
          <p:cNvPr id="11" name="装饰  9"/>
          <p:cNvSpPr>
            <a:spLocks noGrp="1"/>
          </p:cNvSpPr>
          <p:nvPr>
            <p:ph type="body" idx="16396"/>
            <p:custDataLst>
              <p:tags r:id="rId12"/>
            </p:custDataLst>
          </p:nvPr>
        </p:nvSpPr>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pic>
        <p:nvPicPr>
          <p:cNvPr id="12" name="图片占位符 11" descr="168c4b9a-e546-11f0-a206-fe856dc9f59c"/>
          <p:cNvPicPr>
            <a:picLocks noChangeAspect="1"/>
          </p:cNvPicPr>
          <p:nvPr>
            <p:ph type="pic" idx="16397"/>
            <p:custDataLst>
              <p:tags r:id="rId13"/>
            </p:custDataLst>
          </p:nvPr>
        </p:nvPicPr>
        <p:blipFill>
          <a:blip r:embed="rId14"/>
          <a:srcRect l="991" r="991"/>
          <a:stretch>
            <a:fillRect/>
          </a:stretch>
        </p:blipFill>
        <p:spPr>
          <a:xfrm>
            <a:off x="8128000" y="1524000"/>
            <a:ext cx="3454400"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p:spPr>
      </p:pic>
      <p:sp>
        <p:nvSpPr>
          <p:cNvPr id="13" name="文本占位符 12"/>
          <p:cNvSpPr>
            <a:spLocks noGrp="1"/>
          </p:cNvSpPr>
          <p:nvPr>
            <p:ph type="body" idx="16390"/>
            <p:custDataLst>
              <p:tags r:id="rId15"/>
            </p:custDataLst>
          </p:nvPr>
        </p:nvSpPr>
        <p:spPr/>
        <p:txBody>
          <a:bodyPr>
            <a:normAutofit/>
          </a:bodyPr>
          <a:p>
            <a:r>
              <a:rPr lang="zh-CN" altLang="en-US" sz="1700" b="1">
                <a:latin typeface="微软雅黑" panose="020B0503020204020204" charset="-122"/>
                <a:ea typeface="微软雅黑" panose="020B0503020204020204" charset="-122"/>
              </a:rPr>
              <a:t>担保额度与期限</a:t>
            </a:r>
            <a:endParaRPr lang="zh-CN" altLang="en-US" sz="1700" b="1">
              <a:latin typeface="微软雅黑" panose="020B0503020204020204" charset="-122"/>
              <a:ea typeface="微软雅黑" panose="020B0503020204020204" charset="-122"/>
            </a:endParaRPr>
          </a:p>
        </p:txBody>
      </p:sp>
      <p:sp>
        <p:nvSpPr>
          <p:cNvPr id="14" name="文本占位符 13"/>
          <p:cNvSpPr>
            <a:spLocks noGrp="1"/>
          </p:cNvSpPr>
          <p:nvPr>
            <p:ph type="body" idx="16391"/>
            <p:custDataLst>
              <p:tags r:id="rId16"/>
            </p:custDataLst>
          </p:nvPr>
        </p:nvSpPr>
        <p:spPr/>
        <p:txBody>
          <a:bodyPr>
            <a:normAutofit/>
          </a:bodyPr>
          <a:p>
            <a:r>
              <a:rPr lang="zh-CN" altLang="en-US">
                <a:latin typeface="微软雅黑" panose="020B0503020204020204" charset="-122"/>
                <a:ea typeface="微软雅黑" panose="020B0503020204020204" charset="-122"/>
                <a:cs typeface="微软雅黑" panose="020B0503020204020204" charset="-122"/>
              </a:rPr>
              <a:t>单户单次额度300万元以下，期限1年以内，助力企业解决短期资金需求。</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a:xfrm>
            <a:off x="609600" y="533400"/>
            <a:ext cx="7593330" cy="1219200"/>
          </a:xfrm>
        </p:spPr>
        <p:txBody>
          <a:bodyPr>
            <a:normAutofit/>
          </a:bodyPr>
          <a:p>
            <a:r>
              <a:rPr lang="zh-CN" altLang="en-US" b="1">
                <a:effectLst>
                  <a:outerShdw blurRad="38100" dist="38100" dir="2700000" algn="tl">
                    <a:srgbClr val="000000">
                      <a:alpha val="43137"/>
                    </a:srgbClr>
                  </a:outerShdw>
                </a:effectLst>
              </a:rPr>
              <a:t>政策二：鼓励企业数字化转型</a:t>
            </a:r>
            <a:endParaRPr lang="zh-CN" altLang="en-US" b="1">
              <a:effectLst>
                <a:outerShdw blurRad="38100" dist="38100" dir="2700000" algn="tl">
                  <a:srgbClr val="000000">
                    <a:alpha val="43137"/>
                  </a:srgbClr>
                </a:outerShdw>
              </a:effectLst>
            </a:endParaRPr>
          </a:p>
        </p:txBody>
      </p:sp>
      <p:pic>
        <p:nvPicPr>
          <p:cNvPr id="3" name="内容占位符 2" descr="168388cd-e546-11f0-be76-f299fd89b32f"/>
          <p:cNvPicPr>
            <a:picLocks noChangeAspect="1"/>
          </p:cNvPicPr>
          <p:nvPr>
            <p:ph idx="16392"/>
            <p:custDataLst>
              <p:tags r:id="rId2"/>
            </p:custDataLst>
          </p:nvPr>
        </p:nvPicPr>
        <p:blipFill>
          <a:blip r:embed="rId3"/>
          <a:srcRect l="13471" t="14707" r="13556"/>
          <a:stretch>
            <a:fillRect/>
          </a:stretch>
        </p:blipFill>
        <p:spPr>
          <a:xfrm>
            <a:off x="6096000" y="1438910"/>
            <a:ext cx="5486400" cy="4809490"/>
          </a:xfrm>
          <a:custGeom>
            <a:avLst/>
            <a:gdLst>
              <a:gd name="connisteX0" fmla="*/ 0 w 5486400"/>
              <a:gd name="connsiteY0" fmla="*/ 0 h 5638800"/>
              <a:gd name="connisteX1" fmla="*/ 5486400 w 5486400"/>
              <a:gd name="connsiteY1" fmla="*/ 0 h 5638800"/>
              <a:gd name="connisteX2" fmla="*/ 5486400 w 5486400"/>
              <a:gd name="connsiteY2" fmla="*/ 5638800 h 5638800"/>
              <a:gd name="connisteX3" fmla="*/ 0 w 5486400"/>
              <a:gd name="connsiteY3" fmla="*/ 5638800 h 5638800"/>
              <a:gd name="connisteX4" fmla="*/ 0 w 5486400"/>
              <a:gd name="connsiteY4" fmla="*/ 0 h 5638800"/>
            </a:gdLst>
            <a:ahLst/>
            <a:cxnLst>
              <a:cxn ang="0">
                <a:pos x="connisteX0" y="connsiteY0"/>
              </a:cxn>
              <a:cxn ang="0">
                <a:pos x="connisteX1" y="connsiteY1"/>
              </a:cxn>
              <a:cxn ang="0">
                <a:pos x="connisteX2" y="connsiteY2"/>
              </a:cxn>
              <a:cxn ang="0">
                <a:pos x="connisteX3" y="connsiteY3"/>
              </a:cxn>
              <a:cxn ang="0">
                <a:pos x="connisteX4" y="connsiteY4"/>
              </a:cxn>
            </a:cxnLst>
            <a:pathLst>
              <a:path w="5486400" h="5638800">
                <a:moveTo>
                  <a:pt x="0" y="0"/>
                </a:moveTo>
                <a:lnTo>
                  <a:pt x="5486400" y="0"/>
                </a:lnTo>
                <a:lnTo>
                  <a:pt x="5486400" y="5638800"/>
                </a:lnTo>
                <a:lnTo>
                  <a:pt x="0" y="5638800"/>
                </a:lnTo>
                <a:lnTo>
                  <a:pt x="0" y="0"/>
                </a:lnTo>
                <a:close/>
              </a:path>
            </a:pathLst>
          </a:custGeom>
          <a:effectLst>
            <a:outerShdw blurRad="63500" sx="102000" sy="102000" algn="ctr" rotWithShape="0">
              <a:prstClr val="black">
                <a:alpha val="40000"/>
              </a:prstClr>
            </a:outerShdw>
          </a:effectLst>
        </p:spPr>
      </p:pic>
      <p:sp>
        <p:nvSpPr>
          <p:cNvPr id="4" name="装饰  2"/>
          <p:cNvSpPr>
            <a:spLocks noGrp="1"/>
          </p:cNvSpPr>
          <p:nvPr>
            <p:ph type="body" idx="16393"/>
            <p:custDataLst>
              <p:tags r:id="rId4"/>
            </p:custDataLst>
          </p:nvPr>
        </p:nvSpPr>
        <p:spPr>
          <a:xfrm>
            <a:off x="609600" y="1699895"/>
            <a:ext cx="50800" cy="11176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5" name="文本占位符 4"/>
          <p:cNvSpPr>
            <a:spLocks noGrp="1"/>
          </p:cNvSpPr>
          <p:nvPr>
            <p:ph type="body" idx="16386"/>
            <p:custDataLst>
              <p:tags r:id="rId5"/>
            </p:custDataLst>
          </p:nvPr>
        </p:nvSpPr>
        <p:spPr>
          <a:xfrm>
            <a:off x="762000" y="1699895"/>
            <a:ext cx="4724400" cy="406400"/>
          </a:xfrm>
        </p:spPr>
        <p:txBody>
          <a:bodyPr>
            <a:normAutofit/>
          </a:bodyPr>
          <a:p>
            <a:r>
              <a:rPr lang="zh-CN" altLang="en-US" b="1">
                <a:latin typeface="微软雅黑" panose="020B0503020204020204" charset="-122"/>
                <a:ea typeface="微软雅黑" panose="020B0503020204020204" charset="-122"/>
              </a:rPr>
              <a:t>政策导向</a:t>
            </a:r>
            <a:endParaRPr lang="zh-CN" altLang="en-US" b="1">
              <a:latin typeface="微软雅黑" panose="020B0503020204020204" charset="-122"/>
              <a:ea typeface="微软雅黑" panose="020B0503020204020204" charset="-122"/>
            </a:endParaRPr>
          </a:p>
        </p:txBody>
      </p:sp>
      <p:sp>
        <p:nvSpPr>
          <p:cNvPr id="6" name="文本占位符 5"/>
          <p:cNvSpPr>
            <a:spLocks noGrp="1"/>
          </p:cNvSpPr>
          <p:nvPr>
            <p:ph type="body" idx="16387"/>
            <p:custDataLst>
              <p:tags r:id="rId6"/>
            </p:custDataLst>
          </p:nvPr>
        </p:nvSpPr>
        <p:spPr>
          <a:xfrm>
            <a:off x="762000" y="2207895"/>
            <a:ext cx="4724400" cy="609600"/>
          </a:xfrm>
        </p:spPr>
        <p:txBody>
          <a:bodyPr>
            <a:normAutofit/>
          </a:bodyPr>
          <a:p>
            <a:r>
              <a:rPr lang="zh-CN" altLang="en-US">
                <a:latin typeface="微软雅黑" panose="020B0503020204020204" charset="-122"/>
                <a:ea typeface="微软雅黑" panose="020B0503020204020204" charset="-122"/>
              </a:rPr>
              <a:t>引导企业加快数字化、智能化升级，提升生产效率和竞争力。</a:t>
            </a:r>
            <a:endParaRPr lang="zh-CN" altLang="en-US">
              <a:latin typeface="微软雅黑" panose="020B0503020204020204" charset="-122"/>
              <a:ea typeface="微软雅黑" panose="020B0503020204020204" charset="-122"/>
            </a:endParaRPr>
          </a:p>
        </p:txBody>
      </p:sp>
      <p:sp>
        <p:nvSpPr>
          <p:cNvPr id="7" name="装饰  5"/>
          <p:cNvSpPr>
            <a:spLocks noGrp="1"/>
          </p:cNvSpPr>
          <p:nvPr>
            <p:ph type="body" idx="16394"/>
            <p:custDataLst>
              <p:tags r:id="rId7"/>
            </p:custDataLst>
          </p:nvPr>
        </p:nvSpPr>
        <p:spPr>
          <a:xfrm>
            <a:off x="609600" y="3171825"/>
            <a:ext cx="50800" cy="11176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8" name="文本占位符 7"/>
          <p:cNvSpPr>
            <a:spLocks noGrp="1"/>
          </p:cNvSpPr>
          <p:nvPr>
            <p:ph type="body" idx="16388"/>
            <p:custDataLst>
              <p:tags r:id="rId8"/>
            </p:custDataLst>
          </p:nvPr>
        </p:nvSpPr>
        <p:spPr>
          <a:xfrm>
            <a:off x="762000" y="3171825"/>
            <a:ext cx="4724400" cy="406400"/>
          </a:xfrm>
        </p:spPr>
        <p:txBody>
          <a:bodyPr>
            <a:normAutofit/>
          </a:bodyPr>
          <a:p>
            <a:r>
              <a:rPr lang="zh-CN" altLang="en-US" b="1">
                <a:latin typeface="微软雅黑" panose="020B0503020204020204" charset="-122"/>
                <a:ea typeface="微软雅黑" panose="020B0503020204020204" charset="-122"/>
              </a:rPr>
              <a:t>省级数字化（智能）示范车间奖励</a:t>
            </a:r>
            <a:endParaRPr lang="zh-CN" altLang="en-US" b="1">
              <a:latin typeface="微软雅黑" panose="020B0503020204020204" charset="-122"/>
              <a:ea typeface="微软雅黑" panose="020B0503020204020204" charset="-122"/>
            </a:endParaRPr>
          </a:p>
        </p:txBody>
      </p:sp>
      <p:sp>
        <p:nvSpPr>
          <p:cNvPr id="9" name="文本占位符 8"/>
          <p:cNvSpPr>
            <a:spLocks noGrp="1"/>
          </p:cNvSpPr>
          <p:nvPr>
            <p:ph type="body" idx="16389"/>
            <p:custDataLst>
              <p:tags r:id="rId9"/>
            </p:custDataLst>
          </p:nvPr>
        </p:nvSpPr>
        <p:spPr>
          <a:xfrm>
            <a:off x="762000" y="3679825"/>
            <a:ext cx="4724400" cy="6096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对获评省级数字化（智能）示范车间的企业，给予一次性奖励10万元。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0" name="装饰  8"/>
          <p:cNvSpPr>
            <a:spLocks noGrp="1"/>
          </p:cNvSpPr>
          <p:nvPr>
            <p:ph type="body" idx="16395"/>
            <p:custDataLst>
              <p:tags r:id="rId10"/>
            </p:custDataLst>
          </p:nvPr>
        </p:nvSpPr>
        <p:spPr>
          <a:xfrm>
            <a:off x="609600" y="4676775"/>
            <a:ext cx="50800" cy="11176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11" name="文本占位符 10"/>
          <p:cNvSpPr>
            <a:spLocks noGrp="1"/>
          </p:cNvSpPr>
          <p:nvPr>
            <p:ph type="body" idx="16390"/>
            <p:custDataLst>
              <p:tags r:id="rId11"/>
            </p:custDataLst>
          </p:nvPr>
        </p:nvSpPr>
        <p:spPr>
          <a:xfrm>
            <a:off x="762000" y="4676775"/>
            <a:ext cx="4724400" cy="406400"/>
          </a:xfrm>
        </p:spPr>
        <p:txBody>
          <a:bodyPr>
            <a:normAutofit/>
          </a:bodyPr>
          <a:p>
            <a:r>
              <a:rPr lang="zh-CN" altLang="en-US" b="1">
                <a:latin typeface="微软雅黑" panose="020B0503020204020204" charset="-122"/>
                <a:ea typeface="微软雅黑" panose="020B0503020204020204" charset="-122"/>
              </a:rPr>
              <a:t>国家级数字工厂奖励</a:t>
            </a:r>
            <a:endParaRPr lang="zh-CN" altLang="en-US" b="1">
              <a:latin typeface="微软雅黑" panose="020B0503020204020204" charset="-122"/>
              <a:ea typeface="微软雅黑" panose="020B0503020204020204" charset="-122"/>
            </a:endParaRPr>
          </a:p>
        </p:txBody>
      </p:sp>
      <p:sp>
        <p:nvSpPr>
          <p:cNvPr id="12" name="文本占位符 11"/>
          <p:cNvSpPr>
            <a:spLocks noGrp="1"/>
          </p:cNvSpPr>
          <p:nvPr>
            <p:ph type="body" idx="16391"/>
            <p:custDataLst>
              <p:tags r:id="rId12"/>
            </p:custDataLst>
          </p:nvPr>
        </p:nvSpPr>
        <p:spPr>
          <a:xfrm>
            <a:off x="762000" y="5184775"/>
            <a:ext cx="4724400" cy="6096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对获评国家级数字工厂的企业，给予一次性奖励30万元。</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a:xfrm>
            <a:off x="609600" y="533400"/>
            <a:ext cx="7593330" cy="1219200"/>
          </a:xfrm>
        </p:spPr>
        <p:txBody>
          <a:bodyPr>
            <a:normAutofit/>
          </a:bodyPr>
          <a:p>
            <a:r>
              <a:rPr lang="zh-CN" altLang="en-US" b="1">
                <a:effectLst>
                  <a:outerShdw blurRad="38100" dist="38100" dir="2700000" algn="tl">
                    <a:srgbClr val="000000">
                      <a:alpha val="43137"/>
                    </a:srgbClr>
                  </a:outerShdw>
                </a:effectLst>
              </a:rPr>
              <a:t>政策三：支持“专精特新”发展</a:t>
            </a:r>
            <a:endParaRPr lang="zh-CN" altLang="en-US" b="1">
              <a:effectLst>
                <a:outerShdw blurRad="38100" dist="38100" dir="2700000" algn="tl">
                  <a:srgbClr val="000000">
                    <a:alpha val="43137"/>
                  </a:srgbClr>
                </a:outerShdw>
              </a:effectLst>
            </a:endParaRPr>
          </a:p>
        </p:txBody>
      </p:sp>
      <p:pic>
        <p:nvPicPr>
          <p:cNvPr id="3" name="内容占位符 2" descr="/home/inspur/桌面/图片2.png图片2"/>
          <p:cNvPicPr>
            <a:picLocks noChangeAspect="1"/>
          </p:cNvPicPr>
          <p:nvPr>
            <p:ph idx="16392"/>
            <p:custDataLst>
              <p:tags r:id="rId2"/>
            </p:custDataLst>
          </p:nvPr>
        </p:nvPicPr>
        <p:blipFill>
          <a:blip r:embed="rId3"/>
          <a:srcRect b="10496"/>
          <a:stretch>
            <a:fillRect/>
          </a:stretch>
        </p:blipFill>
        <p:spPr>
          <a:xfrm>
            <a:off x="885825" y="1546225"/>
            <a:ext cx="4436110" cy="4504690"/>
          </a:xfrm>
          <a:custGeom>
            <a:avLst/>
            <a:gdLst>
              <a:gd name="connisteX0" fmla="*/ 0 w 5486400"/>
              <a:gd name="connsiteY0" fmla="*/ 0 h 5638800"/>
              <a:gd name="connisteX1" fmla="*/ 5486400 w 5486400"/>
              <a:gd name="connsiteY1" fmla="*/ 0 h 5638800"/>
              <a:gd name="connisteX2" fmla="*/ 5486400 w 5486400"/>
              <a:gd name="connsiteY2" fmla="*/ 5638800 h 5638800"/>
              <a:gd name="connisteX3" fmla="*/ 0 w 5486400"/>
              <a:gd name="connsiteY3" fmla="*/ 5638800 h 5638800"/>
              <a:gd name="connisteX4" fmla="*/ 0 w 5486400"/>
              <a:gd name="connsiteY4" fmla="*/ 0 h 5638800"/>
            </a:gdLst>
            <a:ahLst/>
            <a:cxnLst>
              <a:cxn ang="0">
                <a:pos x="connisteX0" y="connsiteY0"/>
              </a:cxn>
              <a:cxn ang="0">
                <a:pos x="connisteX1" y="connsiteY1"/>
              </a:cxn>
              <a:cxn ang="0">
                <a:pos x="connisteX2" y="connsiteY2"/>
              </a:cxn>
              <a:cxn ang="0">
                <a:pos x="connisteX3" y="connsiteY3"/>
              </a:cxn>
              <a:cxn ang="0">
                <a:pos x="connisteX4" y="connsiteY4"/>
              </a:cxn>
            </a:cxnLst>
            <a:pathLst>
              <a:path w="5486400" h="5638800">
                <a:moveTo>
                  <a:pt x="0" y="0"/>
                </a:moveTo>
                <a:lnTo>
                  <a:pt x="5486400" y="0"/>
                </a:lnTo>
                <a:lnTo>
                  <a:pt x="5486400" y="5638800"/>
                </a:lnTo>
                <a:lnTo>
                  <a:pt x="0" y="5638800"/>
                </a:lnTo>
                <a:lnTo>
                  <a:pt x="0" y="0"/>
                </a:lnTo>
                <a:close/>
              </a:path>
            </a:pathLst>
          </a:custGeom>
          <a:effectLst>
            <a:outerShdw blurRad="63500" sx="102000" sy="102000" algn="ctr" rotWithShape="0">
              <a:prstClr val="black">
                <a:alpha val="40000"/>
              </a:prstClr>
            </a:outerShdw>
          </a:effectLst>
        </p:spPr>
      </p:pic>
      <p:sp>
        <p:nvSpPr>
          <p:cNvPr id="4" name="装饰  2"/>
          <p:cNvSpPr>
            <a:spLocks noGrp="1"/>
          </p:cNvSpPr>
          <p:nvPr>
            <p:ph type="body" idx="16393"/>
            <p:custDataLst>
              <p:tags r:id="rId4"/>
            </p:custDataLst>
          </p:nvPr>
        </p:nvSpPr>
        <p:spPr>
          <a:xfrm>
            <a:off x="6187440" y="1618615"/>
            <a:ext cx="50800" cy="11176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5" name="文本占位符 4"/>
          <p:cNvSpPr>
            <a:spLocks noGrp="1"/>
          </p:cNvSpPr>
          <p:nvPr>
            <p:ph type="body" idx="16386"/>
            <p:custDataLst>
              <p:tags r:id="rId5"/>
            </p:custDataLst>
          </p:nvPr>
        </p:nvSpPr>
        <p:spPr>
          <a:xfrm>
            <a:off x="6339840" y="1618615"/>
            <a:ext cx="4724400" cy="406400"/>
          </a:xfrm>
        </p:spPr>
        <p:txBody>
          <a:bodyPr>
            <a:normAutofit/>
          </a:bodyPr>
          <a:p>
            <a:r>
              <a:rPr lang="zh-CN" altLang="en-US" b="1">
                <a:latin typeface="微软雅黑" panose="020B0503020204020204" charset="-122"/>
                <a:ea typeface="微软雅黑" panose="020B0503020204020204" charset="-122"/>
              </a:rPr>
              <a:t>培育目标</a:t>
            </a:r>
            <a:endParaRPr lang="zh-CN" altLang="en-US" b="1">
              <a:latin typeface="微软雅黑" panose="020B0503020204020204" charset="-122"/>
              <a:ea typeface="微软雅黑" panose="020B0503020204020204" charset="-122"/>
            </a:endParaRPr>
          </a:p>
        </p:txBody>
      </p:sp>
      <p:sp>
        <p:nvSpPr>
          <p:cNvPr id="6" name="文本占位符 5"/>
          <p:cNvSpPr>
            <a:spLocks noGrp="1"/>
          </p:cNvSpPr>
          <p:nvPr>
            <p:ph type="body" idx="16387"/>
            <p:custDataLst>
              <p:tags r:id="rId6"/>
            </p:custDataLst>
          </p:nvPr>
        </p:nvSpPr>
        <p:spPr>
          <a:xfrm>
            <a:off x="6339840" y="2126615"/>
            <a:ext cx="4724400" cy="609600"/>
          </a:xfrm>
        </p:spPr>
        <p:txBody>
          <a:bodyPr>
            <a:normAutofit/>
          </a:bodyPr>
          <a:p>
            <a:r>
              <a:rPr lang="zh-CN" altLang="en-US">
                <a:latin typeface="微软雅黑" panose="020B0503020204020204" charset="-122"/>
                <a:ea typeface="微软雅黑" panose="020B0503020204020204" charset="-122"/>
              </a:rPr>
              <a:t>旨在培育一批细分领域领军企业，推动民营经济向专业化、精细化、特色化、创新化方向发展。</a:t>
            </a:r>
            <a:endParaRPr lang="zh-CN" altLang="en-US">
              <a:latin typeface="微软雅黑" panose="020B0503020204020204" charset="-122"/>
              <a:ea typeface="微软雅黑" panose="020B0503020204020204" charset="-122"/>
            </a:endParaRPr>
          </a:p>
        </p:txBody>
      </p:sp>
      <p:sp>
        <p:nvSpPr>
          <p:cNvPr id="7" name="装饰  5"/>
          <p:cNvSpPr>
            <a:spLocks noGrp="1"/>
          </p:cNvSpPr>
          <p:nvPr>
            <p:ph type="body" idx="16394"/>
            <p:custDataLst>
              <p:tags r:id="rId7"/>
            </p:custDataLst>
          </p:nvPr>
        </p:nvSpPr>
        <p:spPr>
          <a:xfrm>
            <a:off x="6187440" y="3166745"/>
            <a:ext cx="50800" cy="11176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8" name="文本占位符 7"/>
          <p:cNvSpPr>
            <a:spLocks noGrp="1"/>
          </p:cNvSpPr>
          <p:nvPr>
            <p:ph type="body" idx="16388"/>
            <p:custDataLst>
              <p:tags r:id="rId8"/>
            </p:custDataLst>
          </p:nvPr>
        </p:nvSpPr>
        <p:spPr>
          <a:xfrm>
            <a:off x="6339840" y="3166745"/>
            <a:ext cx="4724400" cy="406400"/>
          </a:xfrm>
        </p:spPr>
        <p:txBody>
          <a:bodyPr>
            <a:normAutofit/>
          </a:bodyPr>
          <a:p>
            <a:r>
              <a:rPr lang="zh-CN" altLang="en-US" b="1">
                <a:latin typeface="微软雅黑" panose="020B0503020204020204" charset="-122"/>
                <a:ea typeface="微软雅黑" panose="020B0503020204020204" charset="-122"/>
                <a:cs typeface="微软雅黑" panose="020B0503020204020204" charset="-122"/>
              </a:rPr>
              <a:t>省级“专精特新”中小企业奖励</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9" name="文本占位符 8"/>
          <p:cNvSpPr>
            <a:spLocks noGrp="1"/>
          </p:cNvSpPr>
          <p:nvPr>
            <p:ph type="body" idx="16389"/>
            <p:custDataLst>
              <p:tags r:id="rId9"/>
            </p:custDataLst>
          </p:nvPr>
        </p:nvSpPr>
        <p:spPr>
          <a:xfrm>
            <a:off x="6339840" y="3674745"/>
            <a:ext cx="4724400" cy="6096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对获评省级“专精特新”中小企业的，给予一次性奖励5万元。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0" name="装饰  8"/>
          <p:cNvSpPr>
            <a:spLocks noGrp="1"/>
          </p:cNvSpPr>
          <p:nvPr>
            <p:ph type="body" idx="16395"/>
            <p:custDataLst>
              <p:tags r:id="rId10"/>
            </p:custDataLst>
          </p:nvPr>
        </p:nvSpPr>
        <p:spPr>
          <a:xfrm>
            <a:off x="6187440" y="4747895"/>
            <a:ext cx="50800" cy="11176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11" name="文本占位符 10"/>
          <p:cNvSpPr>
            <a:spLocks noGrp="1"/>
          </p:cNvSpPr>
          <p:nvPr>
            <p:ph type="body" idx="16390"/>
            <p:custDataLst>
              <p:tags r:id="rId11"/>
            </p:custDataLst>
          </p:nvPr>
        </p:nvSpPr>
        <p:spPr>
          <a:xfrm>
            <a:off x="6339840" y="4747895"/>
            <a:ext cx="4914265" cy="406400"/>
          </a:xfrm>
        </p:spPr>
        <p:txBody>
          <a:bodyPr>
            <a:normAutofit/>
          </a:bodyPr>
          <a:p>
            <a:r>
              <a:rPr lang="zh-CN" altLang="en-US" b="1">
                <a:latin typeface="微软雅黑" panose="020B0503020204020204" charset="-122"/>
                <a:ea typeface="微软雅黑" panose="020B0503020204020204" charset="-122"/>
                <a:cs typeface="微软雅黑" panose="020B0503020204020204" charset="-122"/>
              </a:rPr>
              <a:t>国家级专精特新“小巨人”企业奖励</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2" name="文本占位符 11"/>
          <p:cNvSpPr>
            <a:spLocks noGrp="1"/>
          </p:cNvSpPr>
          <p:nvPr>
            <p:ph type="body" idx="16391"/>
            <p:custDataLst>
              <p:tags r:id="rId12"/>
            </p:custDataLst>
          </p:nvPr>
        </p:nvSpPr>
        <p:spPr>
          <a:xfrm>
            <a:off x="6339840" y="5255895"/>
            <a:ext cx="4724400" cy="6096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对获评国家级专精特新“小巨人”企业的，给予一次性奖励10万元。</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effectLst>
                  <a:outerShdw blurRad="38100" dist="38100" dir="2700000" algn="tl">
                    <a:srgbClr val="000000">
                      <a:alpha val="43137"/>
                    </a:srgbClr>
                  </a:outerShdw>
                </a:effectLst>
              </a:rPr>
              <a:t>政策四：鼓励企业扩产增量</a:t>
            </a:r>
            <a:endParaRPr lang="zh-CN" altLang="en-US" b="1">
              <a:effectLst>
                <a:outerShdw blurRad="38100" dist="38100" dir="2700000" algn="tl">
                  <a:srgbClr val="000000">
                    <a:alpha val="43137"/>
                  </a:srgbClr>
                </a:outerShdw>
              </a:effectLst>
            </a:endParaRPr>
          </a:p>
        </p:txBody>
      </p:sp>
      <p:sp>
        <p:nvSpPr>
          <p:cNvPr id="3" name="装饰  1"/>
          <p:cNvSpPr>
            <a:spLocks noGrp="1"/>
          </p:cNvSpPr>
          <p:nvPr>
            <p:ph type="body" idx="16398"/>
            <p:custDataLst>
              <p:tags r:id="rId2"/>
            </p:custDataLst>
          </p:nvPr>
        </p:nvSpPr>
        <p:spPr>
          <a:xfrm>
            <a:off x="609600" y="2143125"/>
            <a:ext cx="762000" cy="762000"/>
          </a:xfrm>
        </p:spPr>
        <p:txBody>
          <a:bodyPr/>
          <a:p>
            <a:r>
              <a:rPr lang="zh-CN" altLang="en-US" b="1">
                <a:latin typeface="微软雅黑" panose="020B0503020204020204" charset="-122"/>
                <a:ea typeface="微软雅黑" panose="020B0503020204020204" charset="-122"/>
              </a:rPr>
              <a:t> </a:t>
            </a:r>
            <a:endParaRPr lang="zh-CN" altLang="en-US" b="1">
              <a:latin typeface="微软雅黑" panose="020B0503020204020204" charset="-122"/>
              <a:ea typeface="微软雅黑" panose="020B0503020204020204" charset="-122"/>
            </a:endParaRPr>
          </a:p>
        </p:txBody>
      </p:sp>
      <p:sp>
        <p:nvSpPr>
          <p:cNvPr id="4" name="文本占位符 3"/>
          <p:cNvSpPr>
            <a:spLocks noGrp="1"/>
          </p:cNvSpPr>
          <p:nvPr>
            <p:ph type="body" idx="16388"/>
            <p:custDataLst>
              <p:tags r:id="rId3"/>
            </p:custDataLst>
          </p:nvPr>
        </p:nvSpPr>
        <p:spPr>
          <a:xfrm>
            <a:off x="781050" y="2346325"/>
            <a:ext cx="419100" cy="355600"/>
          </a:xfrm>
        </p:spPr>
        <p:txBody>
          <a:bodyPr/>
          <a:p>
            <a:r>
              <a:rPr lang="zh-CN" altLang="en-US" b="1">
                <a:latin typeface="微软雅黑" panose="020B0503020204020204" charset="-122"/>
                <a:ea typeface="微软雅黑" panose="020B0503020204020204" charset="-122"/>
              </a:rPr>
              <a:t>01</a:t>
            </a:r>
            <a:endParaRPr lang="zh-CN" altLang="en-US" b="1">
              <a:latin typeface="微软雅黑" panose="020B0503020204020204" charset="-122"/>
              <a:ea typeface="微软雅黑" panose="020B0503020204020204" charset="-122"/>
            </a:endParaRPr>
          </a:p>
        </p:txBody>
      </p:sp>
      <p:sp>
        <p:nvSpPr>
          <p:cNvPr id="5" name="文本占位符 4"/>
          <p:cNvSpPr>
            <a:spLocks noGrp="1"/>
          </p:cNvSpPr>
          <p:nvPr>
            <p:ph type="body" idx="16386"/>
            <p:custDataLst>
              <p:tags r:id="rId4"/>
            </p:custDataLst>
          </p:nvPr>
        </p:nvSpPr>
        <p:spPr>
          <a:xfrm>
            <a:off x="1574800" y="2143125"/>
            <a:ext cx="4292600" cy="406400"/>
          </a:xfrm>
        </p:spPr>
        <p:txBody>
          <a:bodyPr>
            <a:normAutofit/>
          </a:bodyPr>
          <a:p>
            <a:r>
              <a:rPr lang="zh-CN" altLang="en-US" b="1">
                <a:latin typeface="微软雅黑" panose="020B0503020204020204" charset="-122"/>
                <a:ea typeface="微软雅黑" panose="020B0503020204020204" charset="-122"/>
                <a:cs typeface="微软雅黑" panose="020B0503020204020204" charset="-122"/>
              </a:rPr>
              <a:t>1000万元以上增长奖励</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6" name="文本占位符 5"/>
          <p:cNvSpPr>
            <a:spLocks noGrp="1"/>
          </p:cNvSpPr>
          <p:nvPr>
            <p:ph type="body" idx="16387"/>
            <p:custDataLst>
              <p:tags r:id="rId5"/>
            </p:custDataLst>
          </p:nvPr>
        </p:nvSpPr>
        <p:spPr>
          <a:xfrm>
            <a:off x="1574800" y="2600325"/>
            <a:ext cx="4292600" cy="9144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年度主营业务收入同比增长1000万元以上的企业，奖励1万元。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7" name="装饰  5"/>
          <p:cNvSpPr>
            <a:spLocks noGrp="1"/>
          </p:cNvSpPr>
          <p:nvPr>
            <p:ph type="body" idx="16399"/>
            <p:custDataLst>
              <p:tags r:id="rId6"/>
            </p:custDataLst>
          </p:nvPr>
        </p:nvSpPr>
        <p:spPr>
          <a:xfrm>
            <a:off x="6324600" y="2143125"/>
            <a:ext cx="762000" cy="762000"/>
          </a:xfrm>
        </p:spPr>
        <p:txBody>
          <a:bodyPr/>
          <a:p>
            <a:r>
              <a:rPr lang="zh-CN" altLang="en-US" b="1">
                <a:latin typeface="微软雅黑" panose="020B0503020204020204" charset="-122"/>
                <a:ea typeface="微软雅黑" panose="020B0503020204020204" charset="-122"/>
              </a:rPr>
              <a:t> </a:t>
            </a:r>
            <a:endParaRPr lang="zh-CN" altLang="en-US" b="1">
              <a:latin typeface="微软雅黑" panose="020B0503020204020204" charset="-122"/>
              <a:ea typeface="微软雅黑" panose="020B0503020204020204" charset="-122"/>
            </a:endParaRPr>
          </a:p>
        </p:txBody>
      </p:sp>
      <p:sp>
        <p:nvSpPr>
          <p:cNvPr id="8" name="文本占位符 7"/>
          <p:cNvSpPr>
            <a:spLocks noGrp="1"/>
          </p:cNvSpPr>
          <p:nvPr>
            <p:ph type="body" idx="16391"/>
            <p:custDataLst>
              <p:tags r:id="rId7"/>
            </p:custDataLst>
          </p:nvPr>
        </p:nvSpPr>
        <p:spPr>
          <a:xfrm>
            <a:off x="6496050" y="2346325"/>
            <a:ext cx="419100" cy="355600"/>
          </a:xfrm>
        </p:spPr>
        <p:txBody>
          <a:bodyPr/>
          <a:p>
            <a:r>
              <a:rPr lang="zh-CN" altLang="en-US" b="1">
                <a:latin typeface="微软雅黑" panose="020B0503020204020204" charset="-122"/>
                <a:ea typeface="微软雅黑" panose="020B0503020204020204" charset="-122"/>
              </a:rPr>
              <a:t>02</a:t>
            </a:r>
            <a:endParaRPr lang="zh-CN" altLang="en-US" b="1">
              <a:latin typeface="微软雅黑" panose="020B0503020204020204" charset="-122"/>
              <a:ea typeface="微软雅黑" panose="020B0503020204020204" charset="-122"/>
            </a:endParaRPr>
          </a:p>
        </p:txBody>
      </p:sp>
      <p:sp>
        <p:nvSpPr>
          <p:cNvPr id="9" name="文本占位符 8"/>
          <p:cNvSpPr>
            <a:spLocks noGrp="1"/>
          </p:cNvSpPr>
          <p:nvPr>
            <p:ph type="body" idx="16389"/>
            <p:custDataLst>
              <p:tags r:id="rId8"/>
            </p:custDataLst>
          </p:nvPr>
        </p:nvSpPr>
        <p:spPr>
          <a:xfrm>
            <a:off x="7289800" y="2143125"/>
            <a:ext cx="4292600" cy="406400"/>
          </a:xfrm>
        </p:spPr>
        <p:txBody>
          <a:bodyPr>
            <a:normAutofit/>
          </a:bodyPr>
          <a:p>
            <a:r>
              <a:rPr lang="zh-CN" altLang="en-US" b="1">
                <a:latin typeface="微软雅黑" panose="020B0503020204020204" charset="-122"/>
                <a:ea typeface="微软雅黑" panose="020B0503020204020204" charset="-122"/>
                <a:cs typeface="微软雅黑" panose="020B0503020204020204" charset="-122"/>
              </a:rPr>
              <a:t>3000万元以上增长奖励</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0" name="文本占位符 9"/>
          <p:cNvSpPr>
            <a:spLocks noGrp="1"/>
          </p:cNvSpPr>
          <p:nvPr>
            <p:ph type="body" idx="16390"/>
            <p:custDataLst>
              <p:tags r:id="rId9"/>
            </p:custDataLst>
          </p:nvPr>
        </p:nvSpPr>
        <p:spPr>
          <a:xfrm>
            <a:off x="7289800" y="2600325"/>
            <a:ext cx="4292600" cy="9144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年度主营业务收入同比增长3000万元以上的企业，奖励3万元。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1" name="装饰  9"/>
          <p:cNvSpPr>
            <a:spLocks noGrp="1"/>
          </p:cNvSpPr>
          <p:nvPr>
            <p:ph type="body" idx="16400"/>
            <p:custDataLst>
              <p:tags r:id="rId10"/>
            </p:custDataLst>
          </p:nvPr>
        </p:nvSpPr>
        <p:spPr>
          <a:xfrm>
            <a:off x="609600" y="3971925"/>
            <a:ext cx="762000" cy="762000"/>
          </a:xfrm>
        </p:spPr>
        <p:txBody>
          <a:bodyPr/>
          <a:p>
            <a:r>
              <a:rPr lang="zh-CN" altLang="en-US" b="1">
                <a:latin typeface="微软雅黑" panose="020B0503020204020204" charset="-122"/>
                <a:ea typeface="微软雅黑" panose="020B0503020204020204" charset="-122"/>
              </a:rPr>
              <a:t> </a:t>
            </a:r>
            <a:endParaRPr lang="zh-CN" altLang="en-US" b="1">
              <a:latin typeface="微软雅黑" panose="020B0503020204020204" charset="-122"/>
              <a:ea typeface="微软雅黑" panose="020B0503020204020204" charset="-122"/>
            </a:endParaRPr>
          </a:p>
        </p:txBody>
      </p:sp>
      <p:sp>
        <p:nvSpPr>
          <p:cNvPr id="12" name="文本占位符 11"/>
          <p:cNvSpPr>
            <a:spLocks noGrp="1"/>
          </p:cNvSpPr>
          <p:nvPr>
            <p:ph type="body" idx="16394"/>
            <p:custDataLst>
              <p:tags r:id="rId11"/>
            </p:custDataLst>
          </p:nvPr>
        </p:nvSpPr>
        <p:spPr>
          <a:xfrm>
            <a:off x="781050" y="4175125"/>
            <a:ext cx="419100" cy="355600"/>
          </a:xfrm>
        </p:spPr>
        <p:txBody>
          <a:bodyPr/>
          <a:p>
            <a:r>
              <a:rPr lang="zh-CN" altLang="en-US" b="1">
                <a:latin typeface="微软雅黑" panose="020B0503020204020204" charset="-122"/>
                <a:ea typeface="微软雅黑" panose="020B0503020204020204" charset="-122"/>
              </a:rPr>
              <a:t>03</a:t>
            </a:r>
            <a:endParaRPr lang="zh-CN" altLang="en-US" b="1">
              <a:latin typeface="微软雅黑" panose="020B0503020204020204" charset="-122"/>
              <a:ea typeface="微软雅黑" panose="020B0503020204020204" charset="-122"/>
            </a:endParaRPr>
          </a:p>
        </p:txBody>
      </p:sp>
      <p:sp>
        <p:nvSpPr>
          <p:cNvPr id="13" name="文本占位符 12"/>
          <p:cNvSpPr>
            <a:spLocks noGrp="1"/>
          </p:cNvSpPr>
          <p:nvPr>
            <p:ph type="body" idx="16392"/>
            <p:custDataLst>
              <p:tags r:id="rId12"/>
            </p:custDataLst>
          </p:nvPr>
        </p:nvSpPr>
        <p:spPr>
          <a:xfrm>
            <a:off x="1574800" y="3971925"/>
            <a:ext cx="4292600" cy="406400"/>
          </a:xfrm>
        </p:spPr>
        <p:txBody>
          <a:bodyPr>
            <a:normAutofit/>
          </a:bodyPr>
          <a:p>
            <a:r>
              <a:rPr lang="zh-CN" altLang="en-US" b="1">
                <a:latin typeface="微软雅黑" panose="020B0503020204020204" charset="-122"/>
                <a:ea typeface="微软雅黑" panose="020B0503020204020204" charset="-122"/>
                <a:cs typeface="微软雅黑" panose="020B0503020204020204" charset="-122"/>
              </a:rPr>
              <a:t>5000万元以上增长奖励</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4" name="文本占位符 13"/>
          <p:cNvSpPr>
            <a:spLocks noGrp="1"/>
          </p:cNvSpPr>
          <p:nvPr>
            <p:ph type="body" idx="16393"/>
            <p:custDataLst>
              <p:tags r:id="rId13"/>
            </p:custDataLst>
          </p:nvPr>
        </p:nvSpPr>
        <p:spPr>
          <a:xfrm>
            <a:off x="1574800" y="4429125"/>
            <a:ext cx="4292600" cy="9144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年度主营业务收入同比增长5000万元以上的企业，奖励5万元。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5" name="装饰  3"/>
          <p:cNvSpPr>
            <a:spLocks noGrp="1"/>
          </p:cNvSpPr>
          <p:nvPr>
            <p:ph type="body" idx="16401"/>
            <p:custDataLst>
              <p:tags r:id="rId14"/>
            </p:custDataLst>
          </p:nvPr>
        </p:nvSpPr>
        <p:spPr>
          <a:xfrm>
            <a:off x="6324600" y="3971925"/>
            <a:ext cx="762000" cy="762000"/>
          </a:xfrm>
        </p:spPr>
        <p:txBody>
          <a:bodyPr/>
          <a:p>
            <a:r>
              <a:rPr lang="zh-CN" altLang="en-US" b="1">
                <a:latin typeface="微软雅黑" panose="020B0503020204020204" charset="-122"/>
                <a:ea typeface="微软雅黑" panose="020B0503020204020204" charset="-122"/>
              </a:rPr>
              <a:t> </a:t>
            </a:r>
            <a:endParaRPr lang="zh-CN" altLang="en-US" b="1">
              <a:latin typeface="微软雅黑" panose="020B0503020204020204" charset="-122"/>
              <a:ea typeface="微软雅黑" panose="020B0503020204020204" charset="-122"/>
            </a:endParaRPr>
          </a:p>
        </p:txBody>
      </p:sp>
      <p:sp>
        <p:nvSpPr>
          <p:cNvPr id="16" name="文本占位符 15"/>
          <p:cNvSpPr>
            <a:spLocks noGrp="1"/>
          </p:cNvSpPr>
          <p:nvPr>
            <p:ph type="body" idx="16397"/>
            <p:custDataLst>
              <p:tags r:id="rId15"/>
            </p:custDataLst>
          </p:nvPr>
        </p:nvSpPr>
        <p:spPr>
          <a:xfrm>
            <a:off x="6496050" y="4175125"/>
            <a:ext cx="419100" cy="355600"/>
          </a:xfrm>
        </p:spPr>
        <p:txBody>
          <a:bodyPr/>
          <a:p>
            <a:r>
              <a:rPr lang="zh-CN" altLang="en-US" b="1">
                <a:latin typeface="微软雅黑" panose="020B0503020204020204" charset="-122"/>
                <a:ea typeface="微软雅黑" panose="020B0503020204020204" charset="-122"/>
              </a:rPr>
              <a:t>04</a:t>
            </a:r>
            <a:endParaRPr lang="zh-CN" altLang="en-US" b="1">
              <a:latin typeface="微软雅黑" panose="020B0503020204020204" charset="-122"/>
              <a:ea typeface="微软雅黑" panose="020B0503020204020204" charset="-122"/>
            </a:endParaRPr>
          </a:p>
        </p:txBody>
      </p:sp>
      <p:sp>
        <p:nvSpPr>
          <p:cNvPr id="17" name="文本占位符 16"/>
          <p:cNvSpPr>
            <a:spLocks noGrp="1"/>
          </p:cNvSpPr>
          <p:nvPr>
            <p:ph type="body" idx="16395"/>
            <p:custDataLst>
              <p:tags r:id="rId16"/>
            </p:custDataLst>
          </p:nvPr>
        </p:nvSpPr>
        <p:spPr>
          <a:xfrm>
            <a:off x="7289800" y="3971925"/>
            <a:ext cx="4292600" cy="406400"/>
          </a:xfrm>
        </p:spPr>
        <p:txBody>
          <a:bodyPr>
            <a:normAutofit/>
          </a:bodyPr>
          <a:p>
            <a:r>
              <a:rPr lang="zh-CN" altLang="en-US" b="1">
                <a:latin typeface="微软雅黑" panose="020B0503020204020204" charset="-122"/>
                <a:ea typeface="微软雅黑" panose="020B0503020204020204" charset="-122"/>
                <a:cs typeface="微软雅黑" panose="020B0503020204020204" charset="-122"/>
              </a:rPr>
              <a:t>1亿元以上增长奖励</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8" name="文本占位符 17"/>
          <p:cNvSpPr>
            <a:spLocks noGrp="1"/>
          </p:cNvSpPr>
          <p:nvPr>
            <p:ph type="body" idx="16396"/>
            <p:custDataLst>
              <p:tags r:id="rId17"/>
            </p:custDataLst>
          </p:nvPr>
        </p:nvSpPr>
        <p:spPr>
          <a:xfrm>
            <a:off x="7289800" y="4429125"/>
            <a:ext cx="4292600" cy="9144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年度主营业务收入同比增长1亿元以上的企业，奖励10万元。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2118360" y="5626100"/>
            <a:ext cx="7955280" cy="645160"/>
          </a:xfrm>
          <a:prstGeom prst="rect">
            <a:avLst/>
          </a:prstGeom>
          <a:noFill/>
        </p:spPr>
        <p:txBody>
          <a:bodyPr wrap="none" rtlCol="0" anchor="t">
            <a:spAutoFit/>
          </a:bodyPr>
          <a:p>
            <a:r>
              <a:rPr lang="zh-CN" altLang="en-US" sz="3600" b="1">
                <a:solidFill>
                  <a:srgbClr val="AE160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鼓励企业扩大生产规模，提升产出效益</a:t>
            </a:r>
            <a:endParaRPr lang="zh-CN" altLang="en-US" sz="3600" b="1">
              <a:solidFill>
                <a:srgbClr val="AE160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18"/>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effectLst>
                  <a:outerShdw blurRad="38100" dist="38100" dir="2700000" algn="tl">
                    <a:srgbClr val="000000">
                      <a:alpha val="43137"/>
                    </a:srgbClr>
                  </a:outerShdw>
                </a:effectLst>
              </a:rPr>
              <a:t>政策五：鼓励“小升规”</a:t>
            </a:r>
            <a:endParaRPr lang="zh-CN" altLang="en-US" b="1">
              <a:effectLst>
                <a:outerShdw blurRad="38100" dist="38100" dir="2700000" algn="tl">
                  <a:srgbClr val="000000">
                    <a:alpha val="43137"/>
                  </a:srgbClr>
                </a:outerShdw>
              </a:effectLst>
            </a:endParaRPr>
          </a:p>
        </p:txBody>
      </p:sp>
      <p:sp>
        <p:nvSpPr>
          <p:cNvPr id="14" name="文本占位符 13"/>
          <p:cNvSpPr>
            <a:spLocks noGrp="1"/>
          </p:cNvSpPr>
          <p:nvPr>
            <p:ph type="body" idx="16391"/>
            <p:custDataLst>
              <p:tags r:id="rId2"/>
            </p:custDataLst>
          </p:nvPr>
        </p:nvSpPr>
        <p:spPr>
          <a:xfrm>
            <a:off x="871855" y="4267200"/>
            <a:ext cx="8305800" cy="1809750"/>
          </a:xfrm>
        </p:spPr>
        <p:txBody>
          <a:bodyPr>
            <a:normAutofit/>
          </a:bodyPr>
          <a:p>
            <a:pPr>
              <a:lnSpc>
                <a:spcPct val="200000"/>
              </a:lnSpc>
            </a:pPr>
            <a:r>
              <a:rPr lang="zh-CN" altLang="en-US" sz="1800">
                <a:latin typeface="微软雅黑" panose="020B0503020204020204" charset="-122"/>
                <a:ea typeface="微软雅黑" panose="020B0503020204020204" charset="-122"/>
                <a:cs typeface="微软雅黑" panose="020B0503020204020204" charset="-122"/>
              </a:rPr>
              <a:t>对年度主营业务收入达到2000万元、新纳入规模以上工业企业统计范围的，在享受省、市相关奖励政策基础上，县级层面前三年每年给予3万元奖励，助力中小企业做大做强。</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23" name="图片占位符 3" descr="11a174df-e545-11f0-b071-e6d858391e2c"/>
          <p:cNvPicPr>
            <a:picLocks noChangeAspect="1"/>
          </p:cNvPicPr>
          <p:nvPr>
            <p:custDataLst>
              <p:tags r:id="rId3"/>
            </p:custDataLst>
          </p:nvPr>
        </p:nvPicPr>
        <p:blipFill>
          <a:blip r:embed="rId4"/>
          <a:srcRect t="538" r="37377" b="538"/>
          <a:stretch>
            <a:fillRect/>
          </a:stretch>
        </p:blipFill>
        <p:spPr>
          <a:xfrm>
            <a:off x="871855" y="1654175"/>
            <a:ext cx="10711180" cy="2336800"/>
          </a:xfrm>
          <a:prstGeom prst="roundRect">
            <a:avLst>
              <a:gd name="adj" fmla="val 10135"/>
            </a:avLst>
          </a:prstGeom>
          <a:solidFill>
            <a:srgbClr val="DDDDDD"/>
          </a:solidFill>
          <a:ln>
            <a:noFill/>
          </a:ln>
        </p:spPr>
      </p:pic>
      <p:pic>
        <p:nvPicPr>
          <p:cNvPr id="24" name="图片 6"/>
          <p:cNvPicPr>
            <a:picLocks noChangeAspect="1"/>
          </p:cNvPicPr>
          <p:nvPr userDrawn="1">
            <p:custDataLst>
              <p:tags r:id="rId5"/>
            </p:custDataLst>
          </p:nvPr>
        </p:nvPicPr>
        <p:blipFill rotWithShape="1">
          <a:blip r:embed="rId6" cstate="print">
            <a:extLst>
              <a:ext uri="{28A0092B-C50C-407E-A947-70E740481C1C}">
                <a14:useLocalDpi xmlns:a14="http://schemas.microsoft.com/office/drawing/2010/main" val="0"/>
              </a:ext>
            </a:extLst>
          </a:blip>
          <a:srcRect t="1861" r="17652" b="575"/>
          <a:stretch>
            <a:fillRect/>
          </a:stretch>
        </p:blipFill>
        <p:spPr>
          <a:xfrm>
            <a:off x="7164070" y="3164205"/>
            <a:ext cx="5027930" cy="3693795"/>
          </a:xfrm>
          <a:prstGeom prst="rect">
            <a:avLst/>
          </a:prstGeom>
        </p:spPr>
      </p:pic>
    </p:spTree>
    <p:custDataLst>
      <p:tags r:id="rId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effectLst>
                  <a:outerShdw blurRad="38100" dist="38100" dir="2700000" algn="tl">
                    <a:srgbClr val="000000">
                      <a:alpha val="43137"/>
                    </a:srgbClr>
                  </a:outerShdw>
                </a:effectLst>
                <a:sym typeface="+mn-ea"/>
              </a:rPr>
              <a:t>政策六：</a:t>
            </a:r>
            <a:r>
              <a:rPr lang="zh-CN" altLang="en-US" b="1">
                <a:effectLst>
                  <a:outerShdw blurRad="38100" dist="38100" dir="2700000" algn="tl">
                    <a:srgbClr val="000000">
                      <a:alpha val="43137"/>
                    </a:srgbClr>
                  </a:outerShdw>
                </a:effectLst>
              </a:rPr>
              <a:t>支持县域品牌发展</a:t>
            </a:r>
            <a:endParaRPr lang="zh-CN" altLang="en-US" b="1">
              <a:effectLst>
                <a:outerShdw blurRad="38100" dist="38100" dir="2700000" algn="tl">
                  <a:srgbClr val="000000">
                    <a:alpha val="43137"/>
                  </a:srgbClr>
                </a:outerShdw>
              </a:effectLst>
            </a:endParaRPr>
          </a:p>
        </p:txBody>
      </p:sp>
      <p:sp>
        <p:nvSpPr>
          <p:cNvPr id="3" name="装饰  1"/>
          <p:cNvSpPr>
            <a:spLocks noGrp="1"/>
          </p:cNvSpPr>
          <p:nvPr>
            <p:ph type="body" idx="16393"/>
            <p:custDataLst>
              <p:tags r:id="rId2"/>
            </p:custDataLst>
          </p:nvPr>
        </p:nvSpPr>
        <p:spPr>
          <a:xfrm>
            <a:off x="6145530" y="2056765"/>
            <a:ext cx="5526405" cy="3900170"/>
          </a:xfrm>
        </p:spPr>
        <p:txBody>
          <a:bodyPr/>
          <a:p>
            <a:r>
              <a:rPr lang="zh-CN" altLang="en-US"/>
              <a:t> </a:t>
            </a:r>
            <a:endParaRPr lang="zh-CN" altLang="en-US"/>
          </a:p>
        </p:txBody>
      </p:sp>
      <p:pic>
        <p:nvPicPr>
          <p:cNvPr id="18" name="图片占位符 3" descr="9f524a01-e544-11f0-ab35-be8f15e3496a"/>
          <p:cNvPicPr>
            <a:picLocks noChangeAspect="1"/>
          </p:cNvPicPr>
          <p:nvPr>
            <p:custDataLst>
              <p:tags r:id="rId3"/>
            </p:custDataLst>
          </p:nvPr>
        </p:nvPicPr>
        <p:blipFill>
          <a:blip r:embed="rId4"/>
          <a:srcRect l="2385" r="2385"/>
          <a:stretch>
            <a:fillRect/>
          </a:stretch>
        </p:blipFill>
        <p:spPr>
          <a:xfrm>
            <a:off x="609600" y="2057400"/>
            <a:ext cx="5430520" cy="3899535"/>
          </a:xfrm>
          <a:prstGeom prst="roundRect">
            <a:avLst>
              <a:gd name="adj" fmla="val 6904"/>
            </a:avLst>
          </a:prstGeom>
          <a:solidFill>
            <a:srgbClr val="DDDDDD"/>
          </a:solidFill>
          <a:ln>
            <a:noFill/>
          </a:ln>
        </p:spPr>
      </p:pic>
      <p:sp>
        <p:nvSpPr>
          <p:cNvPr id="100" name="文本框 99"/>
          <p:cNvSpPr txBox="1"/>
          <p:nvPr/>
        </p:nvSpPr>
        <p:spPr>
          <a:xfrm>
            <a:off x="6368415" y="2507615"/>
            <a:ext cx="5080000" cy="2999740"/>
          </a:xfrm>
          <a:prstGeom prst="rect">
            <a:avLst/>
          </a:prstGeom>
          <a:noFill/>
          <a:ln w="9525">
            <a:noFill/>
          </a:ln>
        </p:spPr>
        <p:txBody>
          <a:bodyPr>
            <a:spAutoFit/>
          </a:bodyPr>
          <a:p>
            <a:pPr marL="0" indent="457200" algn="l" fontAlgn="auto">
              <a:lnSpc>
                <a:spcPct val="175000"/>
              </a:lnSpc>
              <a:spcBef>
                <a:spcPts val="0"/>
              </a:spcBef>
              <a:spcAft>
                <a:spcPts val="0"/>
              </a:spcAft>
              <a:extLst>
                <a:ext uri="{35155182-B16C-46BC-9424-99874614C6A1}">
                  <wpsdc:indentchars xmlns:wpsdc="http://www.wps.cn/officeDocument/2017/drawingmlCustomData" val="200" checksum="59296752"/>
                </a:ext>
              </a:extLst>
            </a:pPr>
            <a:r>
              <a:rPr lang="zh-CN" b="0">
                <a:cs typeface="宋体" charset="0"/>
              </a:rPr>
              <a:t>支持民营企业在产品包装上规范使用“绥棱大米”“绥棱大豆”“绥棱黑陶”“绥棱木耳”等地理标志证明商标，对使用上述地理标志品牌且年度产品销售收入达到200万元以上的生产加工企业，给予一次性奖励1万元，提升县域特色品牌影响力。</a:t>
            </a:r>
            <a:endParaRPr lang="zh-CN" altLang="en-US" b="0">
              <a:cs typeface="宋体" charset="0"/>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政策七：支持数字产业发展</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3" name="内容占位符 2" descr="18ef4213-e546-11f0-be76-f299fd89b32f"/>
          <p:cNvPicPr>
            <a:picLocks noChangeAspect="1"/>
          </p:cNvPicPr>
          <p:nvPr>
            <p:ph idx="16392"/>
            <p:custDataLst>
              <p:tags r:id="rId2"/>
            </p:custDataLst>
          </p:nvPr>
        </p:nvPicPr>
        <p:blipFill>
          <a:blip r:embed="rId3"/>
          <a:srcRect t="1298" b="1298"/>
          <a:stretch>
            <a:fillRect/>
          </a:stretch>
        </p:blipFill>
        <p:spPr>
          <a:xfrm>
            <a:off x="609600" y="1524000"/>
            <a:ext cx="10972800" cy="2184400"/>
          </a:xfrm>
          <a:custGeom>
            <a:avLst/>
            <a:gdLst>
              <a:gd name="connisteX0" fmla="*/ 0 w 10972800"/>
              <a:gd name="connsiteY0" fmla="*/ 203200 h 2184400"/>
              <a:gd name="connisteX1" fmla="*/ 203200 w 10972800"/>
              <a:gd name="connsiteY1" fmla="*/ 0 h 2184400"/>
              <a:gd name="connisteX2" fmla="*/ 10769600 w 10972800"/>
              <a:gd name="connsiteY2" fmla="*/ 0 h 2184400"/>
              <a:gd name="connisteX3" fmla="*/ 10972800 w 10972800"/>
              <a:gd name="connsiteY3" fmla="*/ 203200 h 2184400"/>
              <a:gd name="connisteX4" fmla="*/ 10972800 w 10972800"/>
              <a:gd name="connsiteY4" fmla="*/ 1981200 h 2184400"/>
              <a:gd name="connisteX5" fmla="*/ 10769600 w 10972800"/>
              <a:gd name="connsiteY5" fmla="*/ 2184400 h 2184400"/>
              <a:gd name="connisteX6" fmla="*/ 203200 w 10972800"/>
              <a:gd name="connsiteY6" fmla="*/ 2184400 h 2184400"/>
              <a:gd name="connisteX7" fmla="*/ 0 w 10972800"/>
              <a:gd name="connsiteY7" fmla="*/ 1981200 h 2184400"/>
              <a:gd name="connisteX8" fmla="*/ 0 w 10972800"/>
              <a:gd name="connsiteY8" fmla="*/ 203200 h 218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184400">
                <a:moveTo>
                  <a:pt x="0" y="203200"/>
                </a:moveTo>
                <a:cubicBezTo>
                  <a:pt x="0" y="90976"/>
                  <a:pt x="90976" y="0"/>
                  <a:pt x="203200" y="0"/>
                </a:cubicBezTo>
                <a:lnTo>
                  <a:pt x="10769600" y="0"/>
                </a:lnTo>
                <a:cubicBezTo>
                  <a:pt x="10881824" y="0"/>
                  <a:pt x="10972800" y="90976"/>
                  <a:pt x="10972800" y="203200"/>
                </a:cubicBezTo>
                <a:lnTo>
                  <a:pt x="10972800" y="1981200"/>
                </a:lnTo>
                <a:cubicBezTo>
                  <a:pt x="10972800" y="2093424"/>
                  <a:pt x="10881824" y="2184400"/>
                  <a:pt x="10769600" y="2184400"/>
                </a:cubicBezTo>
                <a:lnTo>
                  <a:pt x="203200" y="2184400"/>
                </a:lnTo>
                <a:cubicBezTo>
                  <a:pt x="90976" y="2184400"/>
                  <a:pt x="0" y="2093424"/>
                  <a:pt x="0" y="19812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fontScale="80000"/>
          </a:bodyPr>
          <a:p>
            <a:r>
              <a:rPr lang="zh-CN" altLang="en-US" b="1">
                <a:latin typeface="微软雅黑" panose="020B0503020204020204" charset="-122"/>
                <a:ea typeface="微软雅黑" panose="020B0503020204020204" charset="-122"/>
              </a:rPr>
              <a:t>微型数字经济企业孵化器服务</a:t>
            </a:r>
            <a:endParaRPr lang="zh-CN" altLang="en-US" b="1">
              <a:latin typeface="微软雅黑" panose="020B0503020204020204" charset="-122"/>
              <a:ea typeface="微软雅黑" panose="020B0503020204020204" charset="-122"/>
            </a:endParaRPr>
          </a:p>
        </p:txBody>
      </p:sp>
      <p:sp>
        <p:nvSpPr>
          <p:cNvPr id="5" name="文本占位符 4"/>
          <p:cNvSpPr>
            <a:spLocks noGrp="1"/>
          </p:cNvSpPr>
          <p:nvPr>
            <p:ph type="body" idx="16387"/>
            <p:custDataLst>
              <p:tags r:id="rId5"/>
            </p:custDataLst>
          </p:nvPr>
        </p:nvSpPr>
        <p:spPr/>
        <p:txBody>
          <a:bodyPr>
            <a:normAutofit/>
          </a:bodyPr>
          <a:p>
            <a:r>
              <a:rPr lang="zh-CN" altLang="en-US">
                <a:latin typeface="微软雅黑" panose="020B0503020204020204" charset="-122"/>
                <a:ea typeface="微软雅黑" panose="020B0503020204020204" charset="-122"/>
              </a:rPr>
              <a:t>依托数字经济产业园，为微型数字经济企业提供为期三年的孵化器服务，孵化期内提供办公场所，并免收水费、电费、取暖费、物业费。</a:t>
            </a:r>
            <a:endParaRPr lang="zh-CN" altLang="en-US">
              <a:latin typeface="微软雅黑" panose="020B0503020204020204" charset="-122"/>
              <a:ea typeface="微软雅黑" panose="020B0503020204020204" charset="-122"/>
            </a:endParaRPr>
          </a:p>
        </p:txBody>
      </p:sp>
      <p:sp>
        <p:nvSpPr>
          <p:cNvPr id="6" name="文本占位符 5"/>
          <p:cNvSpPr>
            <a:spLocks noGrp="1"/>
          </p:cNvSpPr>
          <p:nvPr>
            <p:ph type="body" idx="16388"/>
            <p:custDataLst>
              <p:tags r:id="rId6"/>
            </p:custDataLst>
          </p:nvPr>
        </p:nvSpPr>
        <p:spPr/>
        <p:txBody>
          <a:bodyPr>
            <a:normAutofit fontScale="80000"/>
          </a:bodyPr>
          <a:p>
            <a:r>
              <a:rPr lang="zh-CN" altLang="en-US" b="1">
                <a:latin typeface="微软雅黑" panose="020B0503020204020204" charset="-122"/>
                <a:ea typeface="微软雅黑" panose="020B0503020204020204" charset="-122"/>
                <a:cs typeface="微软雅黑" panose="020B0503020204020204" charset="-122"/>
              </a:rPr>
              <a:t>500万元以上收入企业奖励</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7" name="文本占位符 6"/>
          <p:cNvSpPr>
            <a:spLocks noGrp="1"/>
          </p:cNvSpPr>
          <p:nvPr>
            <p:ph type="body" idx="16389"/>
            <p:custDataLst>
              <p:tags r:id="rId7"/>
            </p:custDataLst>
          </p:nvPr>
        </p:nvSpPr>
        <p:spPr/>
        <p:txBody>
          <a:bodyPr>
            <a:normAutofit/>
          </a:bodyPr>
          <a:p>
            <a:r>
              <a:rPr lang="zh-CN" altLang="en-US">
                <a:latin typeface="微软雅黑" panose="020B0503020204020204" charset="-122"/>
                <a:ea typeface="微软雅黑" panose="020B0503020204020204" charset="-122"/>
                <a:cs typeface="微软雅黑" panose="020B0503020204020204" charset="-122"/>
              </a:rPr>
              <a:t>对年度主营业务收入达到500万元以上且年平均用工人数稳定在30人以上的数字经济企业，给予一次性奖励3万元。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8" name="文本占位符 7"/>
          <p:cNvSpPr>
            <a:spLocks noGrp="1"/>
          </p:cNvSpPr>
          <p:nvPr>
            <p:ph type="body" idx="16390"/>
            <p:custDataLst>
              <p:tags r:id="rId8"/>
            </p:custDataLst>
          </p:nvPr>
        </p:nvSpPr>
        <p:spPr/>
        <p:txBody>
          <a:bodyPr>
            <a:normAutofit/>
          </a:bodyPr>
          <a:p>
            <a:r>
              <a:rPr lang="zh-CN" altLang="en-US" sz="1900" b="1">
                <a:latin typeface="微软雅黑" panose="020B0503020204020204" charset="-122"/>
                <a:ea typeface="微软雅黑" panose="020B0503020204020204" charset="-122"/>
              </a:rPr>
              <a:t>分档收入奖励</a:t>
            </a:r>
            <a:endParaRPr lang="zh-CN" altLang="en-US" sz="1900" b="1">
              <a:latin typeface="微软雅黑" panose="020B0503020204020204" charset="-122"/>
              <a:ea typeface="微软雅黑" panose="020B0503020204020204" charset="-122"/>
            </a:endParaRPr>
          </a:p>
        </p:txBody>
      </p:sp>
      <p:sp>
        <p:nvSpPr>
          <p:cNvPr id="9" name="文本占位符 8"/>
          <p:cNvSpPr>
            <a:spLocks noGrp="1"/>
          </p:cNvSpPr>
          <p:nvPr>
            <p:ph type="body" idx="16391"/>
            <p:custDataLst>
              <p:tags r:id="rId9"/>
            </p:custDataLst>
          </p:nvPr>
        </p:nvSpPr>
        <p:spPr/>
        <p:txBody>
          <a:bodyPr>
            <a:normAutofit fontScale="90000" lnSpcReduction="10000"/>
          </a:bodyPr>
          <a:p>
            <a:r>
              <a:rPr lang="zh-CN" altLang="en-US">
                <a:latin typeface="微软雅黑" panose="020B0503020204020204" charset="-122"/>
                <a:ea typeface="微软雅黑" panose="020B0503020204020204" charset="-122"/>
                <a:cs typeface="微软雅黑" panose="020B0503020204020204" charset="-122"/>
              </a:rPr>
              <a:t>对年度主营业务收入达到0.5亿元（含0.5亿元）、1亿元以上（含1亿元）、1.5亿元以上（含1.5亿元）的企业，由县财政分别按年度主营业务收入的3.2%、3.3%、3.4%给予一次性奖励，单户企业年度最高奖励不超过1000万元。</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政策八：支持企业绿色发展</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 name="装饰  1"/>
          <p:cNvSpPr>
            <a:spLocks noGrp="1"/>
          </p:cNvSpPr>
          <p:nvPr>
            <p:ph type="body" idx="16393"/>
            <p:custDataLst>
              <p:tags r:id="rId2"/>
            </p:custDataLst>
          </p:nvPr>
        </p:nvSpPr>
        <p:spPr>
          <a:xfrm>
            <a:off x="609600" y="3032760"/>
            <a:ext cx="10972800" cy="14732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4" name="装饰  2"/>
          <p:cNvSpPr>
            <a:spLocks noGrp="1"/>
          </p:cNvSpPr>
          <p:nvPr>
            <p:ph type="body" idx="16394"/>
            <p:custDataLst>
              <p:tags r:id="rId3"/>
            </p:custDataLst>
          </p:nvPr>
        </p:nvSpPr>
        <p:spPr>
          <a:xfrm>
            <a:off x="914400" y="3388360"/>
            <a:ext cx="762000" cy="7620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pic>
        <p:nvPicPr>
          <p:cNvPr id="19" name="图片占位符 18"/>
          <p:cNvPicPr/>
          <p:nvPr>
            <p:ph type="pic" idx="16392"/>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092200" y="3566160"/>
            <a:ext cx="406400" cy="406400"/>
          </a:xfrm>
          <a:prstGeom prst="rect">
            <a:avLst/>
          </a:prstGeom>
        </p:spPr>
      </p:pic>
      <p:sp>
        <p:nvSpPr>
          <p:cNvPr id="6" name="文本占位符 5"/>
          <p:cNvSpPr>
            <a:spLocks noGrp="1"/>
          </p:cNvSpPr>
          <p:nvPr>
            <p:ph type="body" idx="16386"/>
            <p:custDataLst>
              <p:tags r:id="rId7"/>
            </p:custDataLst>
          </p:nvPr>
        </p:nvSpPr>
        <p:spPr>
          <a:xfrm>
            <a:off x="1879600" y="3388360"/>
            <a:ext cx="9398000" cy="406400"/>
          </a:xfrm>
        </p:spPr>
        <p:txBody>
          <a:bodyPr>
            <a:normAutofit/>
          </a:bodyPr>
          <a:p>
            <a:r>
              <a:rPr lang="zh-CN" altLang="en-US">
                <a:latin typeface="微软雅黑" panose="020B0503020204020204" charset="-122"/>
                <a:ea typeface="微软雅黑" panose="020B0503020204020204" charset="-122"/>
              </a:rPr>
              <a:t>省级绿色供应链核心管理企业或绿色工厂奖励</a:t>
            </a:r>
            <a:endParaRPr lang="zh-CN" altLang="en-US">
              <a:latin typeface="微软雅黑" panose="020B0503020204020204" charset="-122"/>
              <a:ea typeface="微软雅黑" panose="020B0503020204020204" charset="-122"/>
            </a:endParaRPr>
          </a:p>
        </p:txBody>
      </p:sp>
      <p:sp>
        <p:nvSpPr>
          <p:cNvPr id="7" name="文本占位符 6"/>
          <p:cNvSpPr>
            <a:spLocks noGrp="1"/>
          </p:cNvSpPr>
          <p:nvPr>
            <p:ph type="body" idx="16387"/>
            <p:custDataLst>
              <p:tags r:id="rId8"/>
            </p:custDataLst>
          </p:nvPr>
        </p:nvSpPr>
        <p:spPr>
          <a:xfrm>
            <a:off x="1879600" y="3845560"/>
            <a:ext cx="9398000" cy="3048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对获评省级绿色供应链核心管理企业或省级绿色工厂的企业，给予一次性奖励5万元。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8" name="装饰  6"/>
          <p:cNvSpPr>
            <a:spLocks noGrp="1"/>
          </p:cNvSpPr>
          <p:nvPr>
            <p:ph type="body" idx="16396"/>
            <p:custDataLst>
              <p:tags r:id="rId9"/>
            </p:custDataLst>
          </p:nvPr>
        </p:nvSpPr>
        <p:spPr>
          <a:xfrm>
            <a:off x="609600" y="1790065"/>
            <a:ext cx="10972800" cy="973455"/>
          </a:xfrm>
        </p:spPr>
        <p:txBody>
          <a:bodyPr/>
          <a:p>
            <a:r>
              <a:rPr lang="zh-CN" altLang="en-US"/>
              <a:t> </a:t>
            </a:r>
            <a:endParaRPr lang="zh-CN" altLang="en-US"/>
          </a:p>
        </p:txBody>
      </p:sp>
      <p:sp>
        <p:nvSpPr>
          <p:cNvPr id="13" name="装饰  1"/>
          <p:cNvSpPr>
            <a:spLocks noGrp="1"/>
          </p:cNvSpPr>
          <p:nvPr>
            <p:ph type="body" idx="16399"/>
            <p:custDataLst>
              <p:tags r:id="rId10"/>
            </p:custDataLst>
          </p:nvPr>
        </p:nvSpPr>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14" name="装饰  2"/>
          <p:cNvSpPr>
            <a:spLocks noGrp="1"/>
          </p:cNvSpPr>
          <p:nvPr>
            <p:ph type="body" idx="16400"/>
            <p:custDataLst>
              <p:tags r:id="rId11"/>
            </p:custDataLst>
          </p:nvPr>
        </p:nvSpPr>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pic>
        <p:nvPicPr>
          <p:cNvPr id="18" name="图片占位符 17"/>
          <p:cNvPicPr/>
          <p:nvPr>
            <p:ph type="pic" idx="16398"/>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1092200" y="5308600"/>
            <a:ext cx="406400" cy="406400"/>
          </a:xfrm>
          <a:prstGeom prst="rect">
            <a:avLst/>
          </a:prstGeom>
        </p:spPr>
      </p:pic>
      <p:sp>
        <p:nvSpPr>
          <p:cNvPr id="16" name="文本占位符 15"/>
          <p:cNvSpPr>
            <a:spLocks noGrp="1"/>
          </p:cNvSpPr>
          <p:nvPr>
            <p:ph type="body" idx="16390"/>
            <p:custDataLst>
              <p:tags r:id="rId15"/>
            </p:custDataLst>
          </p:nvPr>
        </p:nvSpPr>
        <p:spPr/>
        <p:txBody>
          <a:bodyPr>
            <a:normAutofit/>
          </a:bodyPr>
          <a:p>
            <a:r>
              <a:rPr lang="zh-CN" altLang="en-US">
                <a:latin typeface="微软雅黑" panose="020B0503020204020204" charset="-122"/>
                <a:ea typeface="微软雅黑" panose="020B0503020204020204" charset="-122"/>
                <a:sym typeface="+mn-ea"/>
              </a:rPr>
              <a:t>国家级绿色供应链核心管理企业或绿色工厂奖励</a:t>
            </a:r>
            <a:endParaRPr lang="zh-CN" altLang="en-US">
              <a:latin typeface="微软雅黑" panose="020B0503020204020204" charset="-122"/>
              <a:ea typeface="微软雅黑" panose="020B0503020204020204" charset="-122"/>
              <a:sym typeface="+mn-ea"/>
            </a:endParaRPr>
          </a:p>
        </p:txBody>
      </p:sp>
      <p:sp>
        <p:nvSpPr>
          <p:cNvPr id="17" name="文本占位符 16"/>
          <p:cNvSpPr>
            <a:spLocks noGrp="1"/>
          </p:cNvSpPr>
          <p:nvPr>
            <p:ph type="body" idx="16391"/>
            <p:custDataLst>
              <p:tags r:id="rId16"/>
            </p:custDataLst>
          </p:nvPr>
        </p:nvSpPr>
        <p:spPr/>
        <p:txBody>
          <a:bodyPr>
            <a:normAutofit/>
          </a:bodyPr>
          <a:p>
            <a:r>
              <a:rPr lang="zh-CN" altLang="en-US">
                <a:latin typeface="微软雅黑" panose="020B0503020204020204" charset="-122"/>
                <a:ea typeface="微软雅黑" panose="020B0503020204020204" charset="-122"/>
                <a:cs typeface="微软雅黑" panose="020B0503020204020204" charset="-122"/>
                <a:sym typeface="+mn-ea"/>
              </a:rPr>
              <a:t>对获评国家级绿色供应链核心管理企业或国家级绿色工厂的企业，给予一次性奖励10万元。</a:t>
            </a: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5" name="文本占位符 16"/>
          <p:cNvSpPr>
            <a:spLocks noGrp="1"/>
          </p:cNvSpPr>
          <p:nvPr>
            <p:custDataLst>
              <p:tags r:id="rId17"/>
            </p:custDataLst>
          </p:nvPr>
        </p:nvSpPr>
        <p:spPr>
          <a:xfrm>
            <a:off x="609600" y="2040890"/>
            <a:ext cx="10972165" cy="59944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75000"/>
                    <a:lumOff val="2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75000"/>
                    <a:lumOff val="2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75000"/>
                    <a:lumOff val="2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激励企业加大投入、践行绿色发展理念，推动产业绿色转型升级</a:t>
            </a:r>
            <a:endPar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18"/>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装饰  1"/>
          <p:cNvSpPr>
            <a:spLocks noGrp="1"/>
          </p:cNvSpPr>
          <p:nvPr>
            <p:ph type="body" idx="16393"/>
            <p:custDataLst>
              <p:tags r:id="rId1"/>
            </p:custDataLst>
          </p:nvPr>
        </p:nvSpPr>
        <p:spPr>
          <a:xfrm>
            <a:off x="396558" y="1789430"/>
            <a:ext cx="5526405" cy="3900170"/>
          </a:xfrm>
          <a:solidFill>
            <a:schemeClr val="bg1"/>
          </a:solidFill>
        </p:spPr>
        <p:txBody>
          <a:bodyPr/>
          <a:p>
            <a:pPr algn="l"/>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2" name="标题 1"/>
          <p:cNvSpPr>
            <a:spLocks noGrp="1"/>
          </p:cNvSpPr>
          <p:nvPr>
            <p:ph type="ctrTitle" idx="16385"/>
            <p:custDataLst>
              <p:tags r:id="rId2"/>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政策九：降低企业用电成本</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4" name="文本占位符 7"/>
          <p:cNvSpPr>
            <a:spLocks noGrp="1"/>
          </p:cNvSpPr>
          <p:nvPr>
            <p:custDataLst>
              <p:tags r:id="rId3"/>
            </p:custDataLst>
          </p:nvPr>
        </p:nvSpPr>
        <p:spPr>
          <a:xfrm>
            <a:off x="671830" y="2120265"/>
            <a:ext cx="4975860" cy="3238500"/>
          </a:xfrm>
          <a:prstGeom prst="rect">
            <a:avLst/>
          </a:prstGeom>
          <a:noFill/>
        </p:spPr>
        <p:txBody>
          <a:bodyPr vert="horz" wrap="square" lIns="0" tIns="0" rIns="0" bIns="0" rtlCol="0" anchor="t"/>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75000"/>
                    <a:lumOff val="2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75000"/>
                    <a:lumOff val="2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75000"/>
                    <a:lumOff val="2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indent="508000" algn="l" fontAlgn="auto">
              <a:lnSpc>
                <a:spcPct val="200000"/>
              </a:lnSpc>
              <a:extLst>
                <a:ext uri="{35155182-B16C-46BC-9424-99874614C6A1}">
                  <wpsdc:indentchars xmlns:wpsdc="http://www.wps.cn/officeDocument/2017/drawingmlCustomData" val="200" checksum="282533468"/>
                </a:ext>
              </a:extLst>
            </a:pPr>
            <a:r>
              <a:rPr lang="zh-CN" altLang="en-US" sz="2000">
                <a:latin typeface="微软雅黑" panose="020B0503020204020204" charset="-122"/>
                <a:ea typeface="微软雅黑" panose="020B0503020204020204" charset="-122"/>
                <a:cs typeface="微软雅黑" panose="020B0503020204020204" charset="-122"/>
              </a:rPr>
              <a:t>对上一年度主营业务收入达到2000万元以上、同比增长10%以上，且当年用电量同比增长、单位耗电量同比下降的企业，按其新增用电量电费的10%给予一次性奖励，单户企业年度奖励额度不超过10万元。</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6" name="图片 25"/>
          <p:cNvPicPr>
            <a:picLocks noChangeAspect="1"/>
          </p:cNvPicPr>
          <p:nvPr/>
        </p:nvPicPr>
        <p:blipFill rotWithShape="1">
          <a:blip r:embed="rId4">
            <a:extLst>
              <a:ext uri="{28A0092B-C50C-407E-A947-70E740481C1C}">
                <a14:useLocalDpi xmlns:a14="http://schemas.microsoft.com/office/drawing/2010/main" val="0"/>
              </a:ext>
            </a:extLst>
          </a:blip>
          <a:srcRect t="12500" b="12500"/>
          <a:stretch>
            <a:fillRect/>
          </a:stretch>
        </p:blipFill>
        <p:spPr>
          <a:xfrm flipH="1">
            <a:off x="5955030" y="1789430"/>
            <a:ext cx="5751195" cy="3900170"/>
          </a:xfrm>
          <a:prstGeom prst="roundRect">
            <a:avLst>
              <a:gd name="adj" fmla="val 6903"/>
            </a:avLst>
          </a:prstGeom>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政策十：为来绥棱创业人才提供周转公寓</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3" name="内容占位符 2" descr="18c2bd3e-e546-11f0-a987-cea0a97797eb"/>
          <p:cNvPicPr>
            <a:picLocks noChangeAspect="1"/>
          </p:cNvPicPr>
          <p:nvPr>
            <p:ph idx="16392"/>
            <p:custDataLst>
              <p:tags r:id="rId2"/>
            </p:custDataLst>
          </p:nvPr>
        </p:nvPicPr>
        <p:blipFill>
          <a:blip r:embed="rId3"/>
          <a:srcRect t="1006" b="1006"/>
          <a:stretch>
            <a:fillRect/>
          </a:stretch>
        </p:blipFill>
        <p:spPr>
          <a:xfrm>
            <a:off x="609600" y="1524000"/>
            <a:ext cx="5486400" cy="4724400"/>
          </a:xfrm>
          <a:custGeom>
            <a:avLst/>
            <a:gd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p:spPr>
      </p:pic>
      <p:sp>
        <p:nvSpPr>
          <p:cNvPr id="4" name="文本占位符 3"/>
          <p:cNvSpPr>
            <a:spLocks noGrp="1"/>
          </p:cNvSpPr>
          <p:nvPr>
            <p:ph type="body" idx="16386"/>
            <p:custDataLst>
              <p:tags r:id="rId4"/>
            </p:custDataLst>
          </p:nvPr>
        </p:nvSpPr>
        <p:spPr>
          <a:xfrm>
            <a:off x="6370320" y="1524000"/>
            <a:ext cx="5302885" cy="406400"/>
          </a:xfrm>
        </p:spPr>
        <p:txBody>
          <a:bodyPr>
            <a:normAutofit/>
          </a:bodyPr>
          <a:p>
            <a:r>
              <a:rPr lang="zh-CN" altLang="en-US" b="1">
                <a:latin typeface="微软雅黑" panose="020B0503020204020204" charset="-122"/>
                <a:ea typeface="微软雅黑" panose="020B0503020204020204" charset="-122"/>
              </a:rPr>
              <a:t>高学历人才安居待遇</a:t>
            </a:r>
            <a:endParaRPr lang="zh-CN" altLang="en-US" b="1">
              <a:latin typeface="微软雅黑" panose="020B0503020204020204" charset="-122"/>
              <a:ea typeface="微软雅黑" panose="020B0503020204020204" charset="-122"/>
            </a:endParaRPr>
          </a:p>
        </p:txBody>
      </p:sp>
      <p:sp>
        <p:nvSpPr>
          <p:cNvPr id="5" name="文本占位符 4"/>
          <p:cNvSpPr>
            <a:spLocks noGrp="1"/>
          </p:cNvSpPr>
          <p:nvPr>
            <p:ph type="body" idx="16387"/>
            <p:custDataLst>
              <p:tags r:id="rId5"/>
            </p:custDataLst>
          </p:nvPr>
        </p:nvSpPr>
        <p:spPr>
          <a:xfrm>
            <a:off x="6370320" y="2082800"/>
            <a:ext cx="5302885" cy="9144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民营企业全职引进的全日制博士研究生、硕士研究生及“双一流”高校本科生，在本县城区无稳定居所的，3年内可免费入住人才周转公寓。</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文本占位符 5"/>
          <p:cNvSpPr>
            <a:spLocks noGrp="1"/>
          </p:cNvSpPr>
          <p:nvPr>
            <p:ph type="body" idx="16388"/>
            <p:custDataLst>
              <p:tags r:id="rId6"/>
            </p:custDataLst>
          </p:nvPr>
        </p:nvSpPr>
        <p:spPr>
          <a:xfrm>
            <a:off x="6370320" y="3252470"/>
            <a:ext cx="5302885" cy="406400"/>
          </a:xfrm>
        </p:spPr>
        <p:txBody>
          <a:bodyPr>
            <a:normAutofit/>
          </a:bodyPr>
          <a:p>
            <a:r>
              <a:rPr lang="zh-CN" altLang="en-US" b="1">
                <a:latin typeface="微软雅黑" panose="020B0503020204020204" charset="-122"/>
                <a:ea typeface="微软雅黑" panose="020B0503020204020204" charset="-122"/>
              </a:rPr>
              <a:t>专业技术人才安居待遇</a:t>
            </a:r>
            <a:endParaRPr lang="zh-CN" altLang="en-US" b="1">
              <a:latin typeface="微软雅黑" panose="020B0503020204020204" charset="-122"/>
              <a:ea typeface="微软雅黑" panose="020B0503020204020204" charset="-122"/>
            </a:endParaRPr>
          </a:p>
        </p:txBody>
      </p:sp>
      <p:sp>
        <p:nvSpPr>
          <p:cNvPr id="7" name="文本占位符 6"/>
          <p:cNvSpPr>
            <a:spLocks noGrp="1"/>
          </p:cNvSpPr>
          <p:nvPr>
            <p:ph type="body" idx="16389"/>
            <p:custDataLst>
              <p:tags r:id="rId7"/>
            </p:custDataLst>
          </p:nvPr>
        </p:nvSpPr>
        <p:spPr>
          <a:xfrm>
            <a:off x="6370320" y="3811270"/>
            <a:ext cx="5302885" cy="676910"/>
          </a:xfrm>
        </p:spPr>
        <p:txBody>
          <a:bodyPr>
            <a:normAutofit/>
          </a:bodyPr>
          <a:p>
            <a:r>
              <a:rPr lang="zh-CN" altLang="en-US">
                <a:latin typeface="微软雅黑" panose="020B0503020204020204" charset="-122"/>
                <a:ea typeface="微软雅黑" panose="020B0503020204020204" charset="-122"/>
              </a:rPr>
              <a:t>正、副高级专业技术人才（含大师级、高级技能人才），分别参照博士研究生、硕士研究生享受同等安居待遇。</a:t>
            </a:r>
            <a:endParaRPr lang="zh-CN" altLang="en-US">
              <a:latin typeface="微软雅黑" panose="020B0503020204020204" charset="-122"/>
              <a:ea typeface="微软雅黑" panose="020B0503020204020204" charset="-122"/>
            </a:endParaRPr>
          </a:p>
        </p:txBody>
      </p:sp>
      <p:sp>
        <p:nvSpPr>
          <p:cNvPr id="8" name="文本占位符 7"/>
          <p:cNvSpPr>
            <a:spLocks noGrp="1"/>
          </p:cNvSpPr>
          <p:nvPr>
            <p:ph type="body" idx="16390"/>
            <p:custDataLst>
              <p:tags r:id="rId8"/>
            </p:custDataLst>
          </p:nvPr>
        </p:nvSpPr>
        <p:spPr>
          <a:xfrm>
            <a:off x="6370320" y="4763770"/>
            <a:ext cx="5302885" cy="406400"/>
          </a:xfrm>
        </p:spPr>
        <p:txBody>
          <a:bodyPr>
            <a:normAutofit/>
          </a:bodyPr>
          <a:p>
            <a:r>
              <a:rPr lang="zh-CN" altLang="en-US" b="1">
                <a:latin typeface="微软雅黑" panose="020B0503020204020204" charset="-122"/>
                <a:ea typeface="微软雅黑" panose="020B0503020204020204" charset="-122"/>
              </a:rPr>
              <a:t>重点民营企业高级管理人员保障</a:t>
            </a:r>
            <a:endParaRPr lang="zh-CN" altLang="en-US" b="1">
              <a:latin typeface="微软雅黑" panose="020B0503020204020204" charset="-122"/>
              <a:ea typeface="微软雅黑" panose="020B0503020204020204" charset="-122"/>
            </a:endParaRPr>
          </a:p>
        </p:txBody>
      </p:sp>
      <p:sp>
        <p:nvSpPr>
          <p:cNvPr id="9" name="文本占位符 8"/>
          <p:cNvSpPr>
            <a:spLocks noGrp="1"/>
          </p:cNvSpPr>
          <p:nvPr>
            <p:ph type="body" idx="16391"/>
            <p:custDataLst>
              <p:tags r:id="rId9"/>
            </p:custDataLst>
          </p:nvPr>
        </p:nvSpPr>
        <p:spPr>
          <a:xfrm>
            <a:off x="6370320" y="5322570"/>
            <a:ext cx="5302885" cy="9144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对引进的重点民营企业高级管理人员，由县工信局、县经济开发区管委会等部门牵头申报，采取“一事一议”方式提供周转公寓保障，吸引各类人才来绥创业发展。</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6386"/>
            <p:custDataLst>
              <p:tags r:id="rId1"/>
            </p:custDataLst>
          </p:nvPr>
        </p:nvSpPr>
        <p:spPr/>
        <p:txBody>
          <a:bodyPr/>
          <a:p>
            <a:r>
              <a:rPr lang="zh-CN" altLang="en-US">
                <a:latin typeface="微软雅黑" panose="020B0503020204020204" charset="-122"/>
                <a:ea typeface="微软雅黑" panose="020B0503020204020204" charset="-122"/>
              </a:rPr>
              <a:t>CONTENTS</a:t>
            </a:r>
            <a:endParaRPr lang="zh-CN" altLang="en-US">
              <a:latin typeface="微软雅黑" panose="020B0503020204020204" charset="-122"/>
              <a:ea typeface="微软雅黑" panose="020B0503020204020204" charset="-122"/>
            </a:endParaRPr>
          </a:p>
        </p:txBody>
      </p:sp>
      <p:sp>
        <p:nvSpPr>
          <p:cNvPr id="3" name="标题 2"/>
          <p:cNvSpPr>
            <a:spLocks noGrp="1"/>
          </p:cNvSpPr>
          <p:nvPr>
            <p:ph type="ctrTitle" idx="16385"/>
            <p:custDataLst>
              <p:tags r:id="rId2"/>
            </p:custDataLst>
          </p:nvPr>
        </p:nvSpPr>
        <p:spPr/>
        <p:txBody>
          <a:bodyPr>
            <a:normAutofit fontScale="90000"/>
          </a:bodyPr>
          <a:p>
            <a:r>
              <a:rPr lang="zh-CN" altLang="en-US">
                <a:latin typeface="微软雅黑" panose="020B0503020204020204" charset="-122"/>
                <a:ea typeface="微软雅黑" panose="020B0503020204020204" charset="-122"/>
              </a:rPr>
              <a:t>目录</a:t>
            </a:r>
            <a:endParaRPr lang="zh-CN" altLang="en-US">
              <a:latin typeface="微软雅黑" panose="020B0503020204020204" charset="-122"/>
              <a:ea typeface="微软雅黑" panose="020B0503020204020204" charset="-122"/>
            </a:endParaRPr>
          </a:p>
        </p:txBody>
      </p:sp>
      <p:sp>
        <p:nvSpPr>
          <p:cNvPr id="4" name="文本占位符 3"/>
          <p:cNvSpPr>
            <a:spLocks noGrp="1"/>
          </p:cNvSpPr>
          <p:nvPr>
            <p:ph type="body" idx="16388"/>
            <p:custDataLst>
              <p:tags r:id="rId3"/>
            </p:custDataLst>
          </p:nvPr>
        </p:nvSpPr>
        <p:spPr/>
        <p:txBody>
          <a:bodyPr/>
          <a:p>
            <a:r>
              <a:rPr lang="en-US" altLang="en-US" b="1">
                <a:latin typeface="微软雅黑" panose="020B0503020204020204" charset="-122"/>
                <a:ea typeface="微软雅黑" panose="020B0503020204020204" charset="-122"/>
              </a:rPr>
              <a:t>01</a:t>
            </a:r>
            <a:endParaRPr lang="en-US" altLang="en-US" b="1">
              <a:latin typeface="微软雅黑" panose="020B0503020204020204" charset="-122"/>
              <a:ea typeface="微软雅黑" panose="020B0503020204020204" charset="-122"/>
            </a:endParaRPr>
          </a:p>
        </p:txBody>
      </p:sp>
      <p:sp>
        <p:nvSpPr>
          <p:cNvPr id="5" name="装饰  3"/>
          <p:cNvSpPr>
            <a:spLocks noGrp="1"/>
          </p:cNvSpPr>
          <p:nvPr>
            <p:ph type="body" idx="16395"/>
            <p:custDataLst>
              <p:tags r:id="rId4"/>
            </p:custDataLst>
          </p:nvPr>
        </p:nvSpPr>
        <p:spPr/>
        <p:txBody>
          <a:bodyPr/>
          <a:p>
            <a:r>
              <a:rPr lang="zh-CN" altLang="en-US" b="1">
                <a:latin typeface="微软雅黑" panose="020B0503020204020204" charset="-122"/>
                <a:ea typeface="微软雅黑" panose="020B0503020204020204" charset="-122"/>
              </a:rPr>
              <a:t> </a:t>
            </a:r>
            <a:endParaRPr lang="zh-CN" altLang="en-US" b="1">
              <a:latin typeface="微软雅黑" panose="020B0503020204020204" charset="-122"/>
              <a:ea typeface="微软雅黑" panose="020B0503020204020204" charset="-122"/>
            </a:endParaRPr>
          </a:p>
        </p:txBody>
      </p:sp>
      <p:sp>
        <p:nvSpPr>
          <p:cNvPr id="6" name="文本占位符 5"/>
          <p:cNvSpPr>
            <a:spLocks noGrp="1"/>
          </p:cNvSpPr>
          <p:nvPr>
            <p:ph type="body" idx="16387"/>
            <p:custDataLst>
              <p:tags r:id="rId5"/>
            </p:custDataLst>
          </p:nvPr>
        </p:nvSpPr>
        <p:spPr/>
        <p:txBody>
          <a:bodyPr>
            <a:normAutofit/>
          </a:bodyPr>
          <a:p>
            <a:r>
              <a:rPr lang="zh-CN" altLang="en-US" b="1">
                <a:latin typeface="微软雅黑" panose="020B0503020204020204" charset="-122"/>
                <a:ea typeface="微软雅黑" panose="020B0503020204020204" charset="-122"/>
              </a:rPr>
              <a:t>政策出台背景与意义</a:t>
            </a:r>
            <a:endParaRPr lang="zh-CN" altLang="en-US" b="1">
              <a:latin typeface="微软雅黑" panose="020B0503020204020204" charset="-122"/>
              <a:ea typeface="微软雅黑" panose="020B0503020204020204" charset="-122"/>
            </a:endParaRPr>
          </a:p>
        </p:txBody>
      </p:sp>
      <p:sp>
        <p:nvSpPr>
          <p:cNvPr id="7" name="文本占位符 6"/>
          <p:cNvSpPr>
            <a:spLocks noGrp="1"/>
          </p:cNvSpPr>
          <p:nvPr>
            <p:ph type="body" idx="16390"/>
            <p:custDataLst>
              <p:tags r:id="rId6"/>
            </p:custDataLst>
          </p:nvPr>
        </p:nvSpPr>
        <p:spPr/>
        <p:txBody>
          <a:bodyPr/>
          <a:p>
            <a:r>
              <a:rPr lang="en-US" altLang="en-US" b="1">
                <a:latin typeface="微软雅黑" panose="020B0503020204020204" charset="-122"/>
                <a:ea typeface="微软雅黑" panose="020B0503020204020204" charset="-122"/>
              </a:rPr>
              <a:t>02</a:t>
            </a:r>
            <a:endParaRPr lang="en-US" altLang="en-US" b="1">
              <a:latin typeface="微软雅黑" panose="020B0503020204020204" charset="-122"/>
              <a:ea typeface="微软雅黑" panose="020B0503020204020204" charset="-122"/>
            </a:endParaRPr>
          </a:p>
        </p:txBody>
      </p:sp>
      <p:sp>
        <p:nvSpPr>
          <p:cNvPr id="8" name="装饰  6"/>
          <p:cNvSpPr>
            <a:spLocks noGrp="1"/>
          </p:cNvSpPr>
          <p:nvPr>
            <p:ph type="body" idx="16396"/>
            <p:custDataLst>
              <p:tags r:id="rId7"/>
            </p:custDataLst>
          </p:nvPr>
        </p:nvSpPr>
        <p:spPr/>
        <p:txBody>
          <a:bodyPr/>
          <a:p>
            <a:r>
              <a:rPr lang="zh-CN" altLang="en-US" b="1">
                <a:latin typeface="微软雅黑" panose="020B0503020204020204" charset="-122"/>
                <a:ea typeface="微软雅黑" panose="020B0503020204020204" charset="-122"/>
              </a:rPr>
              <a:t> </a:t>
            </a:r>
            <a:endParaRPr lang="zh-CN" altLang="en-US" b="1">
              <a:latin typeface="微软雅黑" panose="020B0503020204020204" charset="-122"/>
              <a:ea typeface="微软雅黑" panose="020B0503020204020204" charset="-122"/>
            </a:endParaRPr>
          </a:p>
        </p:txBody>
      </p:sp>
      <p:sp>
        <p:nvSpPr>
          <p:cNvPr id="9" name="文本占位符 8"/>
          <p:cNvSpPr>
            <a:spLocks noGrp="1"/>
          </p:cNvSpPr>
          <p:nvPr>
            <p:ph type="body" idx="16389"/>
            <p:custDataLst>
              <p:tags r:id="rId8"/>
            </p:custDataLst>
          </p:nvPr>
        </p:nvSpPr>
        <p:spPr/>
        <p:txBody>
          <a:bodyPr>
            <a:normAutofit/>
          </a:bodyPr>
          <a:p>
            <a:r>
              <a:rPr lang="zh-CN" altLang="en-US" b="1">
                <a:latin typeface="微软雅黑" panose="020B0503020204020204" charset="-122"/>
                <a:ea typeface="微软雅黑" panose="020B0503020204020204" charset="-122"/>
              </a:rPr>
              <a:t>政策主要特点</a:t>
            </a:r>
            <a:endParaRPr lang="zh-CN" altLang="en-US" b="1">
              <a:latin typeface="微软雅黑" panose="020B0503020204020204" charset="-122"/>
              <a:ea typeface="微软雅黑" panose="020B0503020204020204" charset="-122"/>
            </a:endParaRPr>
          </a:p>
        </p:txBody>
      </p:sp>
      <p:sp>
        <p:nvSpPr>
          <p:cNvPr id="10" name="文本占位符 9"/>
          <p:cNvSpPr>
            <a:spLocks noGrp="1"/>
          </p:cNvSpPr>
          <p:nvPr>
            <p:ph type="body" idx="16392"/>
            <p:custDataLst>
              <p:tags r:id="rId9"/>
            </p:custDataLst>
          </p:nvPr>
        </p:nvSpPr>
        <p:spPr/>
        <p:txBody>
          <a:bodyPr/>
          <a:p>
            <a:r>
              <a:rPr lang="en-US" altLang="en-US" b="1">
                <a:latin typeface="微软雅黑" panose="020B0503020204020204" charset="-122"/>
                <a:ea typeface="微软雅黑" panose="020B0503020204020204" charset="-122"/>
              </a:rPr>
              <a:t>03</a:t>
            </a:r>
            <a:endParaRPr lang="en-US" altLang="en-US" b="1">
              <a:latin typeface="微软雅黑" panose="020B0503020204020204" charset="-122"/>
              <a:ea typeface="微软雅黑" panose="020B0503020204020204" charset="-122"/>
            </a:endParaRPr>
          </a:p>
        </p:txBody>
      </p:sp>
      <p:sp>
        <p:nvSpPr>
          <p:cNvPr id="11" name="装饰  9"/>
          <p:cNvSpPr>
            <a:spLocks noGrp="1"/>
          </p:cNvSpPr>
          <p:nvPr>
            <p:ph type="body" idx="16397"/>
            <p:custDataLst>
              <p:tags r:id="rId10"/>
            </p:custDataLst>
          </p:nvPr>
        </p:nvSpPr>
        <p:spPr/>
        <p:txBody>
          <a:bodyPr/>
          <a:p>
            <a:r>
              <a:rPr lang="zh-CN" altLang="en-US" b="1">
                <a:latin typeface="微软雅黑" panose="020B0503020204020204" charset="-122"/>
                <a:ea typeface="微软雅黑" panose="020B0503020204020204" charset="-122"/>
              </a:rPr>
              <a:t> </a:t>
            </a:r>
            <a:endParaRPr lang="zh-CN" altLang="en-US" b="1">
              <a:latin typeface="微软雅黑" panose="020B0503020204020204" charset="-122"/>
              <a:ea typeface="微软雅黑" panose="020B0503020204020204" charset="-122"/>
            </a:endParaRPr>
          </a:p>
        </p:txBody>
      </p:sp>
      <p:sp>
        <p:nvSpPr>
          <p:cNvPr id="12" name="文本占位符 11"/>
          <p:cNvSpPr>
            <a:spLocks noGrp="1"/>
          </p:cNvSpPr>
          <p:nvPr>
            <p:ph type="body" idx="16391"/>
            <p:custDataLst>
              <p:tags r:id="rId11"/>
            </p:custDataLst>
          </p:nvPr>
        </p:nvSpPr>
        <p:spPr/>
        <p:txBody>
          <a:bodyPr>
            <a:normAutofit/>
          </a:bodyPr>
          <a:p>
            <a:r>
              <a:rPr lang="zh-CN" altLang="en-US" b="1">
                <a:latin typeface="微软雅黑" panose="020B0503020204020204" charset="-122"/>
                <a:ea typeface="微软雅黑" panose="020B0503020204020204" charset="-122"/>
              </a:rPr>
              <a:t>具体政策措施</a:t>
            </a:r>
            <a:endParaRPr lang="zh-CN" altLang="en-US" b="1">
              <a:latin typeface="微软雅黑" panose="020B0503020204020204" charset="-122"/>
              <a:ea typeface="微软雅黑" panose="020B0503020204020204" charset="-122"/>
            </a:endParaRPr>
          </a:p>
        </p:txBody>
      </p:sp>
      <p:sp>
        <p:nvSpPr>
          <p:cNvPr id="13" name="文本占位符 12"/>
          <p:cNvSpPr>
            <a:spLocks noGrp="1"/>
          </p:cNvSpPr>
          <p:nvPr>
            <p:ph type="body" idx="16394"/>
            <p:custDataLst>
              <p:tags r:id="rId12"/>
            </p:custDataLst>
          </p:nvPr>
        </p:nvSpPr>
        <p:spPr/>
        <p:txBody>
          <a:bodyPr/>
          <a:p>
            <a:r>
              <a:rPr lang="en-US" altLang="en-US" b="1">
                <a:latin typeface="微软雅黑" panose="020B0503020204020204" charset="-122"/>
                <a:ea typeface="微软雅黑" panose="020B0503020204020204" charset="-122"/>
              </a:rPr>
              <a:t>04</a:t>
            </a:r>
            <a:endParaRPr lang="en-US" altLang="en-US" b="1">
              <a:latin typeface="微软雅黑" panose="020B0503020204020204" charset="-122"/>
              <a:ea typeface="微软雅黑" panose="020B0503020204020204" charset="-122"/>
            </a:endParaRPr>
          </a:p>
        </p:txBody>
      </p:sp>
      <p:sp>
        <p:nvSpPr>
          <p:cNvPr id="14" name="装饰  2"/>
          <p:cNvSpPr>
            <a:spLocks noGrp="1"/>
          </p:cNvSpPr>
          <p:nvPr>
            <p:ph type="body" idx="16398"/>
            <p:custDataLst>
              <p:tags r:id="rId13"/>
            </p:custDataLst>
          </p:nvPr>
        </p:nvSpPr>
        <p:spPr/>
        <p:txBody>
          <a:bodyPr/>
          <a:p>
            <a:r>
              <a:rPr lang="zh-CN" altLang="en-US" b="1">
                <a:latin typeface="微软雅黑" panose="020B0503020204020204" charset="-122"/>
                <a:ea typeface="微软雅黑" panose="020B0503020204020204" charset="-122"/>
              </a:rPr>
              <a:t> </a:t>
            </a:r>
            <a:endParaRPr lang="zh-CN" altLang="en-US" b="1">
              <a:latin typeface="微软雅黑" panose="020B0503020204020204" charset="-122"/>
              <a:ea typeface="微软雅黑" panose="020B0503020204020204" charset="-122"/>
            </a:endParaRPr>
          </a:p>
        </p:txBody>
      </p:sp>
      <p:sp>
        <p:nvSpPr>
          <p:cNvPr id="15" name="文本占位符 14"/>
          <p:cNvSpPr>
            <a:spLocks noGrp="1"/>
          </p:cNvSpPr>
          <p:nvPr>
            <p:ph type="body" idx="16393"/>
            <p:custDataLst>
              <p:tags r:id="rId14"/>
            </p:custDataLst>
          </p:nvPr>
        </p:nvSpPr>
        <p:spPr>
          <a:xfrm>
            <a:off x="9004300" y="3810000"/>
            <a:ext cx="2540000" cy="914400"/>
          </a:xfrm>
        </p:spPr>
        <p:txBody>
          <a:bodyPr>
            <a:normAutofit/>
          </a:bodyPr>
          <a:p>
            <a:r>
              <a:rPr lang="zh-CN" altLang="en-US" b="1">
                <a:latin typeface="微软雅黑" panose="020B0503020204020204" charset="-122"/>
                <a:ea typeface="微软雅黑" panose="020B0503020204020204" charset="-122"/>
              </a:rPr>
              <a:t>政策有效实施保障</a:t>
            </a:r>
            <a:endParaRPr lang="zh-CN" altLang="en-US" b="1">
              <a:latin typeface="微软雅黑" panose="020B0503020204020204" charset="-122"/>
              <a:ea typeface="微软雅黑" panose="020B0503020204020204" charset="-122"/>
            </a:endParaRPr>
          </a:p>
        </p:txBody>
      </p:sp>
    </p:spTree>
    <p:custDataLst>
      <p:tags r:id="rId1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16388"/>
            <p:custDataLst>
              <p:tags r:id="rId1"/>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政策有效实施保障</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 name="节编号 3"/>
          <p:cNvSpPr>
            <a:spLocks noGrp="1"/>
          </p:cNvSpPr>
          <p:nvPr>
            <p:ph type="body" sz="quarter" idx="16389"/>
            <p:custDataLst>
              <p:tags r:id="rId2"/>
            </p:custDataLst>
          </p:nvPr>
        </p:nvSpPr>
        <p:spPr/>
        <p:txBody>
          <a:bodyPr/>
          <a:p>
            <a:r>
              <a:rPr lang="en-US" altLang="en-US">
                <a:effectLst>
                  <a:outerShdw blurRad="38100" dist="38100" dir="2700000" algn="tl">
                    <a:srgbClr val="000000">
                      <a:alpha val="43137"/>
                    </a:srgbClr>
                  </a:outerShdw>
                </a:effectLst>
                <a:latin typeface="微软雅黑" panose="020B0503020204020204" charset="-122"/>
                <a:ea typeface="微软雅黑" panose="020B0503020204020204" charset="-122"/>
              </a:rPr>
              <a:t>04</a:t>
            </a:r>
            <a:endParaRPr lang="en-US" altLang="en-US">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环形箭头 10"/>
          <p:cNvSpPr/>
          <p:nvPr/>
        </p:nvSpPr>
        <p:spPr>
          <a:xfrm>
            <a:off x="1792605" y="1356995"/>
            <a:ext cx="2451100" cy="2414905"/>
          </a:xfrm>
          <a:prstGeom prst="circularArrow">
            <a:avLst>
              <a:gd name="adj1" fmla="val 10980"/>
              <a:gd name="adj2" fmla="val 1142322"/>
              <a:gd name="adj3" fmla="val 4500000"/>
              <a:gd name="adj4" fmla="val 10800000"/>
              <a:gd name="adj5" fmla="val 125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形状 11"/>
          <p:cNvSpPr/>
          <p:nvPr/>
        </p:nvSpPr>
        <p:spPr>
          <a:xfrm>
            <a:off x="1111885" y="2744470"/>
            <a:ext cx="2451100" cy="2414905"/>
          </a:xfrm>
          <a:prstGeom prst="leftCircularArrow">
            <a:avLst>
              <a:gd name="adj1" fmla="val 10980"/>
              <a:gd name="adj2" fmla="val 1142322"/>
              <a:gd name="adj3" fmla="val 6300000"/>
              <a:gd name="adj4" fmla="val 18900000"/>
              <a:gd name="adj5" fmla="val 125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空心弧 12"/>
          <p:cNvSpPr/>
          <p:nvPr/>
        </p:nvSpPr>
        <p:spPr>
          <a:xfrm>
            <a:off x="1966595" y="4298315"/>
            <a:ext cx="2105660" cy="2075180"/>
          </a:xfrm>
          <a:prstGeom prst="blockArc">
            <a:avLst>
              <a:gd name="adj1" fmla="val 13500000"/>
              <a:gd name="adj2" fmla="val 10800000"/>
              <a:gd name="adj3" fmla="val 1274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文本框 3"/>
          <p:cNvSpPr txBox="1"/>
          <p:nvPr/>
        </p:nvSpPr>
        <p:spPr>
          <a:xfrm>
            <a:off x="2081530" y="3549015"/>
            <a:ext cx="511810" cy="805815"/>
          </a:xfrm>
          <a:prstGeom prst="rect">
            <a:avLst/>
          </a:prstGeom>
          <a:noFill/>
        </p:spPr>
        <p:txBody>
          <a:bodyPr wrap="none" lIns="68570" tIns="34285" rIns="68570" bIns="34285" rtlCol="0">
            <a:spAutoFit/>
          </a:bodyPr>
          <a:p>
            <a:pPr defTabSz="685800"/>
            <a:r>
              <a:rPr lang="en-US" altLang="zh-CN" sz="4800" b="1" dirty="0" smtClean="0">
                <a:solidFill>
                  <a:srgbClr val="C00000"/>
                </a:solidFill>
                <a:latin typeface="微软雅黑" panose="020B0503020204020204" charset="-122"/>
                <a:ea typeface="微软雅黑" panose="020B0503020204020204" charset="-122"/>
              </a:rPr>
              <a:t>2</a:t>
            </a:r>
            <a:endParaRPr lang="en-US" altLang="zh-CN" sz="4800" b="1" dirty="0" smtClean="0">
              <a:solidFill>
                <a:srgbClr val="C00000"/>
              </a:solidFill>
              <a:latin typeface="微软雅黑" panose="020B0503020204020204" charset="-122"/>
              <a:ea typeface="微软雅黑" panose="020B0503020204020204" charset="-122"/>
            </a:endParaRPr>
          </a:p>
        </p:txBody>
      </p:sp>
      <p:sp>
        <p:nvSpPr>
          <p:cNvPr id="15" name="文本框 4"/>
          <p:cNvSpPr txBox="1"/>
          <p:nvPr/>
        </p:nvSpPr>
        <p:spPr>
          <a:xfrm>
            <a:off x="2793893" y="4931954"/>
            <a:ext cx="451065" cy="807903"/>
          </a:xfrm>
          <a:prstGeom prst="rect">
            <a:avLst/>
          </a:prstGeom>
          <a:noFill/>
        </p:spPr>
        <p:txBody>
          <a:bodyPr wrap="none" lIns="68570" tIns="34285" rIns="68570" bIns="34285" rtlCol="0">
            <a:spAutoFit/>
          </a:bodyPr>
          <a:p>
            <a:pPr defTabSz="685800"/>
            <a:r>
              <a:rPr lang="en-US" altLang="zh-CN" sz="4800" b="1" dirty="0" smtClean="0">
                <a:solidFill>
                  <a:srgbClr val="C00000"/>
                </a:solidFill>
                <a:latin typeface="微软雅黑" panose="020B0503020204020204" charset="-122"/>
                <a:ea typeface="微软雅黑" panose="020B0503020204020204" charset="-122"/>
              </a:rPr>
              <a:t>3</a:t>
            </a:r>
            <a:endParaRPr lang="en-US" altLang="zh-CN" sz="4800" b="1" dirty="0" smtClean="0">
              <a:solidFill>
                <a:srgbClr val="C00000"/>
              </a:solidFill>
              <a:latin typeface="微软雅黑" panose="020B0503020204020204" charset="-122"/>
              <a:ea typeface="微软雅黑" panose="020B0503020204020204" charset="-122"/>
            </a:endParaRPr>
          </a:p>
        </p:txBody>
      </p:sp>
      <p:cxnSp>
        <p:nvCxnSpPr>
          <p:cNvPr id="16" name="直接连接符 84"/>
          <p:cNvCxnSpPr/>
          <p:nvPr/>
        </p:nvCxnSpPr>
        <p:spPr>
          <a:xfrm flipH="1">
            <a:off x="4432683" y="3032703"/>
            <a:ext cx="6732000" cy="0"/>
          </a:xfrm>
          <a:prstGeom prst="line">
            <a:avLst/>
          </a:prstGeom>
          <a:ln w="25400">
            <a:solidFill>
              <a:srgbClr val="C00000"/>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85"/>
          <p:cNvCxnSpPr/>
          <p:nvPr/>
        </p:nvCxnSpPr>
        <p:spPr>
          <a:xfrm flipH="1">
            <a:off x="4433318" y="4613853"/>
            <a:ext cx="6732000" cy="0"/>
          </a:xfrm>
          <a:prstGeom prst="line">
            <a:avLst/>
          </a:prstGeom>
          <a:ln w="25400">
            <a:solidFill>
              <a:srgbClr val="C00000"/>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433570" y="1754505"/>
            <a:ext cx="6731000" cy="1144270"/>
          </a:xfrm>
          <a:prstGeom prst="rect">
            <a:avLst/>
          </a:prstGeom>
        </p:spPr>
        <p:txBody>
          <a:bodyPr wrap="square" lIns="68570" tIns="34285" rIns="68570" bIns="34285">
            <a:spAutoFit/>
          </a:bodyPr>
          <a:p>
            <a:r>
              <a:rPr sz="2200" b="1" spc="225" dirty="0">
                <a:solidFill>
                  <a:schemeClr val="tx1"/>
                </a:solidFill>
                <a:latin typeface="楷体_GB2312" panose="02010609030101010101" charset="-122"/>
                <a:ea typeface="楷体_GB2312" panose="02010609030101010101" charset="-122"/>
                <a:cs typeface="微软雅黑" panose="020B0503020204020204" charset="-122"/>
              </a:rPr>
              <a:t>一是做好政策宣传解读。</a:t>
            </a:r>
            <a:r>
              <a:rPr sz="1600" spc="225" dirty="0">
                <a:solidFill>
                  <a:schemeClr val="tx1"/>
                </a:solidFill>
                <a:latin typeface="微软雅黑" panose="020B0503020204020204" charset="-122"/>
                <a:ea typeface="微软雅黑" panose="020B0503020204020204" charset="-122"/>
                <a:cs typeface="微软雅黑" panose="020B0503020204020204" charset="-122"/>
              </a:rPr>
              <a:t>采取充分各类媒体作用、组成政策宣传小分队、包联领导宣传等多种宣传形式，全面开展政策宣贯，让更多的企业知晓政策、理解政策、用好政策，尽早尽快享受政策红利，切实发挥政策引导激励作用。</a:t>
            </a:r>
            <a:endParaRPr sz="1600" spc="225"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9" name="矩形 18"/>
          <p:cNvSpPr/>
          <p:nvPr/>
        </p:nvSpPr>
        <p:spPr>
          <a:xfrm>
            <a:off x="4433570" y="3309620"/>
            <a:ext cx="6732905" cy="1144270"/>
          </a:xfrm>
          <a:prstGeom prst="rect">
            <a:avLst/>
          </a:prstGeom>
        </p:spPr>
        <p:txBody>
          <a:bodyPr wrap="square" lIns="68570" tIns="34285" rIns="68570" bIns="34285">
            <a:spAutoFit/>
          </a:bodyPr>
          <a:p>
            <a:r>
              <a:rPr sz="2200" b="1" spc="225" dirty="0">
                <a:solidFill>
                  <a:schemeClr val="tx1"/>
                </a:solidFill>
                <a:latin typeface="楷体_GB2312" panose="02010609030101010101" charset="-122"/>
                <a:ea typeface="楷体_GB2312" panose="02010609030101010101" charset="-122"/>
                <a:cs typeface="微软雅黑" panose="020B0503020204020204" charset="-122"/>
              </a:rPr>
              <a:t>二是制定政策实施细则。</a:t>
            </a:r>
            <a:r>
              <a:rPr sz="1600" spc="225" dirty="0">
                <a:solidFill>
                  <a:schemeClr val="tx1"/>
                </a:solidFill>
                <a:latin typeface="微软雅黑" panose="020B0503020204020204" charset="-122"/>
                <a:ea typeface="微软雅黑" panose="020B0503020204020204" charset="-122"/>
                <a:cs typeface="微软雅黑" panose="020B0503020204020204" charset="-122"/>
              </a:rPr>
              <a:t>责任部门要制定实施细则，明确政策适用范围、申报对象、申报流程等具体事项，让企业知道向哪申报、如何申报、提供哪些要件；同时，聚焦“简流程、简材料、简方式”，让政策兑现高效便捷。</a:t>
            </a:r>
            <a:endParaRPr sz="1600" spc="225"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0" name="矩形 19"/>
          <p:cNvSpPr/>
          <p:nvPr/>
        </p:nvSpPr>
        <p:spPr>
          <a:xfrm>
            <a:off x="4433570" y="4907915"/>
            <a:ext cx="6732270" cy="651510"/>
          </a:xfrm>
          <a:prstGeom prst="rect">
            <a:avLst/>
          </a:prstGeom>
        </p:spPr>
        <p:txBody>
          <a:bodyPr wrap="square" lIns="68570" tIns="34285" rIns="68570" bIns="34285">
            <a:spAutoFit/>
          </a:bodyPr>
          <a:p>
            <a:r>
              <a:rPr sz="2200" b="1" spc="225" dirty="0">
                <a:solidFill>
                  <a:schemeClr val="tx1"/>
                </a:solidFill>
                <a:latin typeface="楷体_GB2312" panose="02010609030101010101" charset="-122"/>
                <a:ea typeface="楷体_GB2312" panose="02010609030101010101" charset="-122"/>
                <a:cs typeface="微软雅黑" panose="020B0503020204020204" charset="-122"/>
              </a:rPr>
              <a:t>三是加强政策绩效评估。</a:t>
            </a:r>
            <a:r>
              <a:rPr sz="1600" spc="225" dirty="0">
                <a:solidFill>
                  <a:schemeClr val="tx1"/>
                </a:solidFill>
                <a:latin typeface="微软雅黑" panose="020B0503020204020204" charset="-122"/>
                <a:ea typeface="微软雅黑" panose="020B0503020204020204" charset="-122"/>
                <a:cs typeface="微软雅黑" panose="020B0503020204020204" charset="-122"/>
              </a:rPr>
              <a:t>财政部门将定期开展资金使用绩效评价工作，切实提高财政资源配置效率和使用率。</a:t>
            </a:r>
            <a:endParaRPr sz="1600" spc="225"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1" name="文本框 3"/>
          <p:cNvSpPr txBox="1"/>
          <p:nvPr/>
        </p:nvSpPr>
        <p:spPr>
          <a:xfrm>
            <a:off x="2792623" y="2160496"/>
            <a:ext cx="451065" cy="807903"/>
          </a:xfrm>
          <a:prstGeom prst="rect">
            <a:avLst/>
          </a:prstGeom>
          <a:noFill/>
        </p:spPr>
        <p:txBody>
          <a:bodyPr wrap="none" lIns="68570" tIns="34285" rIns="68570" bIns="34285" rtlCol="0">
            <a:spAutoFit/>
          </a:bodyPr>
          <a:p>
            <a:pPr defTabSz="685800"/>
            <a:r>
              <a:rPr lang="en-US" altLang="zh-CN" sz="4800" b="1" dirty="0" smtClean="0">
                <a:solidFill>
                  <a:srgbClr val="C00000"/>
                </a:solidFill>
                <a:latin typeface="微软雅黑" panose="020B0503020204020204" charset="-122"/>
                <a:ea typeface="微软雅黑" panose="020B0503020204020204" charset="-122"/>
              </a:rPr>
              <a:t>1</a:t>
            </a:r>
            <a:endParaRPr lang="en-US" altLang="zh-CN" sz="4800" b="1" dirty="0" smtClean="0">
              <a:solidFill>
                <a:srgbClr val="C00000"/>
              </a:solidFill>
              <a:latin typeface="微软雅黑" panose="020B0503020204020204" charset="-122"/>
              <a:ea typeface="微软雅黑" panose="020B0503020204020204" charset="-122"/>
            </a:endParaRPr>
          </a:p>
        </p:txBody>
      </p:sp>
      <p:cxnSp>
        <p:nvCxnSpPr>
          <p:cNvPr id="25" name="直接连接符 86"/>
          <p:cNvCxnSpPr/>
          <p:nvPr/>
        </p:nvCxnSpPr>
        <p:spPr>
          <a:xfrm flipH="1">
            <a:off x="4433318" y="5864803"/>
            <a:ext cx="6732000" cy="0"/>
          </a:xfrm>
          <a:prstGeom prst="line">
            <a:avLst/>
          </a:prstGeom>
          <a:ln w="25400">
            <a:solidFill>
              <a:srgbClr val="C00000"/>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27" name="标题 26"/>
          <p:cNvSpPr>
            <a:spLocks noGrp="1"/>
          </p:cNvSpPr>
          <p:nvPr>
            <p:ph type="ctrTitle" idx="16385"/>
            <p:custDataLst>
              <p:tags r:id="rId1"/>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政策有效实施保障</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ubtitle 15"/>
          <p:cNvSpPr>
            <a:spLocks noGrp="1"/>
          </p:cNvSpPr>
          <p:nvPr>
            <p:ph type="body" idx="16389"/>
            <p:custDataLst>
              <p:tags r:id="rId1"/>
            </p:custDataLst>
          </p:nvPr>
        </p:nvSpPr>
        <p:spPr>
          <a:xfrm>
            <a:off x="3364865" y="2221230"/>
            <a:ext cx="5449570" cy="607060"/>
          </a:xfrm>
        </p:spPr>
        <p:txBody>
          <a:bodyPr>
            <a:noAutofit/>
          </a:bodyPr>
          <a:p>
            <a:r>
              <a:rPr lang="zh-CN" altLang="en-US" sz="3600">
                <a:effectLst/>
                <a:latin typeface="微软雅黑" panose="020B0503020204020204" charset="-122"/>
                <a:ea typeface="微软雅黑" panose="020B0503020204020204" charset="-122"/>
              </a:rPr>
              <a:t>THE END</a:t>
            </a:r>
            <a:endParaRPr lang="zh-CN" altLang="en-US" sz="3600">
              <a:effectLst/>
              <a:latin typeface="微软雅黑" panose="020B0503020204020204" charset="-122"/>
              <a:ea typeface="微软雅黑" panose="020B0503020204020204" charset="-122"/>
            </a:endParaRPr>
          </a:p>
        </p:txBody>
      </p:sp>
      <p:sp>
        <p:nvSpPr>
          <p:cNvPr id="3" name="标题 2"/>
          <p:cNvSpPr>
            <a:spLocks noGrp="1"/>
          </p:cNvSpPr>
          <p:nvPr>
            <p:ph type="ctrTitle" idx="16388"/>
            <p:custDataLst>
              <p:tags r:id="rId2"/>
            </p:custDataLst>
          </p:nvPr>
        </p:nvSpPr>
        <p:spPr>
          <a:xfrm>
            <a:off x="3364230" y="2980690"/>
            <a:ext cx="5450840" cy="1349375"/>
          </a:xfrm>
        </p:spPr>
        <p:txBody>
          <a:bodyPr>
            <a:noAutofit/>
          </a:bodyPr>
          <a:p>
            <a:r>
              <a:rPr lang="zh-CN" altLang="en-US" sz="7200">
                <a:effectLst>
                  <a:outerShdw blurRad="38100" dist="38100" dir="2700000" algn="tl">
                    <a:srgbClr val="000000">
                      <a:alpha val="43137"/>
                    </a:srgbClr>
                  </a:outerShdw>
                </a:effectLst>
                <a:latin typeface="微软雅黑" panose="020B0503020204020204" charset="-122"/>
                <a:ea typeface="微软雅黑" panose="020B0503020204020204" charset="-122"/>
              </a:rPr>
              <a:t>谢谢</a:t>
            </a:r>
            <a:endParaRPr lang="zh-CN" altLang="en-US" sz="720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16388"/>
            <p:custDataLst>
              <p:tags r:id="rId1"/>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政策出台背景与意义</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 name="节编号 3"/>
          <p:cNvSpPr>
            <a:spLocks noGrp="1"/>
          </p:cNvSpPr>
          <p:nvPr>
            <p:ph type="body" sz="quarter" idx="16389"/>
            <p:custDataLst>
              <p:tags r:id="rId2"/>
            </p:custDataLst>
          </p:nvPr>
        </p:nvSpPr>
        <p:spPr/>
        <p:txBody>
          <a:bodyPr/>
          <a:p>
            <a:r>
              <a:rPr lang="en-US" altLang="en-US">
                <a:effectLst>
                  <a:outerShdw blurRad="38100" dist="38100" dir="2700000" algn="tl">
                    <a:srgbClr val="000000">
                      <a:alpha val="43137"/>
                    </a:srgbClr>
                  </a:outerShdw>
                </a:effectLst>
                <a:latin typeface="微软雅黑" panose="020B0503020204020204" charset="-122"/>
                <a:ea typeface="微软雅黑" panose="020B0503020204020204" charset="-122"/>
              </a:rPr>
              <a:t>01</a:t>
            </a:r>
            <a:endParaRPr lang="en-US" altLang="en-US">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latin typeface="微软雅黑" panose="020B0503020204020204" charset="-122"/>
                <a:ea typeface="微软雅黑" panose="020B0503020204020204" charset="-122"/>
              </a:rPr>
              <a:t>民营经济的重要地位</a:t>
            </a:r>
            <a:endParaRPr lang="zh-CN" altLang="en-US" b="1">
              <a:latin typeface="微软雅黑" panose="020B0503020204020204" charset="-122"/>
              <a:ea typeface="微软雅黑" panose="020B0503020204020204" charset="-122"/>
            </a:endParaRPr>
          </a:p>
        </p:txBody>
      </p:sp>
      <p:pic>
        <p:nvPicPr>
          <p:cNvPr id="3" name="内容占位符 2" descr="1bd4241a-e546-11f0-9789-8a61029851b8"/>
          <p:cNvPicPr>
            <a:picLocks noChangeAspect="1"/>
          </p:cNvPicPr>
          <p:nvPr>
            <p:ph idx="16392"/>
            <p:custDataLst>
              <p:tags r:id="rId2"/>
            </p:custDataLst>
          </p:nvPr>
        </p:nvPicPr>
        <p:blipFill>
          <a:blip r:embed="rId3"/>
          <a:srcRect t="368" b="368"/>
          <a:stretch>
            <a:fillRect/>
          </a:stretch>
        </p:blipFill>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1828800 h 2032000"/>
              <a:gd name="connisteX5" fmla="*/ 3251200 w 3454400"/>
              <a:gd name="connsiteY5" fmla="*/ 2032000 h 2032000"/>
              <a:gd name="connisteX6" fmla="*/ 203200 w 3454400"/>
              <a:gd name="connsiteY6" fmla="*/ 2032000 h 2032000"/>
              <a:gd name="connisteX7" fmla="*/ 0 w 3454400"/>
              <a:gd name="connsiteY7" fmla="*/ 1828800 h 2032000"/>
              <a:gd name="connisteX8" fmla="*/ 0 w 34544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032000">
                <a:moveTo>
                  <a:pt x="0" y="203200"/>
                </a:moveTo>
                <a:cubicBezTo>
                  <a:pt x="0" y="90976"/>
                  <a:pt x="90976" y="0"/>
                  <a:pt x="203200" y="0"/>
                </a:cubicBezTo>
                <a:lnTo>
                  <a:pt x="3251200" y="0"/>
                </a:lnTo>
                <a:cubicBezTo>
                  <a:pt x="3363424" y="0"/>
                  <a:pt x="3454400" y="90976"/>
                  <a:pt x="3454400" y="203200"/>
                </a:cubicBezTo>
                <a:lnTo>
                  <a:pt x="3454400" y="1828800"/>
                </a:lnTo>
                <a:cubicBezTo>
                  <a:pt x="3454400" y="1941024"/>
                  <a:pt x="3363424" y="2032000"/>
                  <a:pt x="3251200" y="2032000"/>
                </a:cubicBezTo>
                <a:lnTo>
                  <a:pt x="203200" y="2032000"/>
                </a:lnTo>
                <a:cubicBezTo>
                  <a:pt x="90976" y="2032000"/>
                  <a:pt x="0" y="1941024"/>
                  <a:pt x="0" y="18288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sz="1700" b="1">
                <a:latin typeface="微软雅黑" panose="020B0503020204020204" charset="-122"/>
                <a:ea typeface="微软雅黑" panose="020B0503020204020204" charset="-122"/>
              </a:rPr>
              <a:t>高质量发展的重要基础</a:t>
            </a:r>
            <a:endParaRPr lang="zh-CN" altLang="en-US" sz="1700" b="1">
              <a:latin typeface="微软雅黑" panose="020B0503020204020204" charset="-122"/>
              <a:ea typeface="微软雅黑" panose="020B0503020204020204" charset="-122"/>
            </a:endParaRPr>
          </a:p>
        </p:txBody>
      </p:sp>
      <p:sp>
        <p:nvSpPr>
          <p:cNvPr id="5" name="文本占位符 4"/>
          <p:cNvSpPr>
            <a:spLocks noGrp="1"/>
          </p:cNvSpPr>
          <p:nvPr>
            <p:ph type="body" idx="16387"/>
            <p:custDataLst>
              <p:tags r:id="rId5"/>
            </p:custDataLst>
          </p:nvPr>
        </p:nvSpPr>
        <p:spPr/>
        <p:txBody>
          <a:bodyPr>
            <a:normAutofit/>
          </a:bodyPr>
          <a:p>
            <a:pPr>
              <a:lnSpc>
                <a:spcPct val="200000"/>
              </a:lnSpc>
            </a:pPr>
            <a:r>
              <a:rPr lang="zh-CN" altLang="en-US">
                <a:latin typeface="微软雅黑" panose="020B0503020204020204" charset="-122"/>
                <a:ea typeface="微软雅黑" panose="020B0503020204020204" charset="-122"/>
              </a:rPr>
              <a:t>民营经济是推动区域经济增长、促进产业升级的关键力量，为经济高质量发展提供坚实支撑。</a:t>
            </a:r>
            <a:endParaRPr lang="zh-CN" altLang="en-US">
              <a:latin typeface="微软雅黑" panose="020B0503020204020204" charset="-122"/>
              <a:ea typeface="微软雅黑" panose="020B0503020204020204" charset="-122"/>
            </a:endParaRPr>
          </a:p>
        </p:txBody>
      </p:sp>
      <p:pic>
        <p:nvPicPr>
          <p:cNvPr id="6" name="内容占位符 5" descr="1bd42642-e546-11f0-9789-8a61029851b8"/>
          <p:cNvPicPr>
            <a:picLocks noChangeAspect="1"/>
          </p:cNvPicPr>
          <p:nvPr>
            <p:ph idx="16393"/>
            <p:custDataLst>
              <p:tags r:id="rId6"/>
            </p:custDataLst>
          </p:nvPr>
        </p:nvPicPr>
        <p:blipFill>
          <a:blip r:embed="rId7"/>
          <a:srcRect l="56" r="56"/>
          <a:stretch>
            <a:fillRect/>
          </a:stretch>
        </p:blipFill>
        <p:spPr>
          <a:xfrm>
            <a:off x="43688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1828800 h 2032000"/>
              <a:gd name="connisteX5" fmla="*/ 3251200 w 3454400"/>
              <a:gd name="connsiteY5" fmla="*/ 2032000 h 2032000"/>
              <a:gd name="connisteX6" fmla="*/ 203200 w 3454400"/>
              <a:gd name="connsiteY6" fmla="*/ 2032000 h 2032000"/>
              <a:gd name="connisteX7" fmla="*/ 0 w 3454400"/>
              <a:gd name="connsiteY7" fmla="*/ 1828800 h 2032000"/>
              <a:gd name="connisteX8" fmla="*/ 0 w 34544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032000">
                <a:moveTo>
                  <a:pt x="0" y="203200"/>
                </a:moveTo>
                <a:cubicBezTo>
                  <a:pt x="0" y="90976"/>
                  <a:pt x="90976" y="0"/>
                  <a:pt x="203200" y="0"/>
                </a:cubicBezTo>
                <a:lnTo>
                  <a:pt x="3251200" y="0"/>
                </a:lnTo>
                <a:cubicBezTo>
                  <a:pt x="3363424" y="0"/>
                  <a:pt x="3454400" y="90976"/>
                  <a:pt x="3454400" y="203200"/>
                </a:cubicBezTo>
                <a:lnTo>
                  <a:pt x="3454400" y="1828800"/>
                </a:lnTo>
                <a:cubicBezTo>
                  <a:pt x="3454400" y="1941024"/>
                  <a:pt x="3363424" y="2032000"/>
                  <a:pt x="3251200" y="2032000"/>
                </a:cubicBezTo>
                <a:lnTo>
                  <a:pt x="203200" y="2032000"/>
                </a:lnTo>
                <a:cubicBezTo>
                  <a:pt x="90976" y="2032000"/>
                  <a:pt x="0" y="1941024"/>
                  <a:pt x="0" y="1828800"/>
                </a:cubicBezTo>
                <a:lnTo>
                  <a:pt x="0" y="203200"/>
                </a:lnTo>
                <a:close/>
              </a:path>
            </a:pathLst>
          </a:custGeom>
        </p:spPr>
      </p:pic>
      <p:sp>
        <p:nvSpPr>
          <p:cNvPr id="7" name="文本占位符 6"/>
          <p:cNvSpPr>
            <a:spLocks noGrp="1"/>
          </p:cNvSpPr>
          <p:nvPr>
            <p:ph type="body" idx="16388"/>
            <p:custDataLst>
              <p:tags r:id="rId8"/>
            </p:custDataLst>
          </p:nvPr>
        </p:nvSpPr>
        <p:spPr/>
        <p:txBody>
          <a:bodyPr>
            <a:normAutofit fontScale="70000"/>
          </a:bodyPr>
          <a:p>
            <a:r>
              <a:rPr lang="zh-CN" altLang="en-US" b="1">
                <a:latin typeface="微软雅黑" panose="020B0503020204020204" charset="-122"/>
                <a:ea typeface="微软雅黑" panose="020B0503020204020204" charset="-122"/>
              </a:rPr>
              <a:t>实现第二个百年奋斗目标的重要力量</a:t>
            </a:r>
            <a:endParaRPr lang="zh-CN" altLang="en-US" b="1">
              <a:latin typeface="微软雅黑" panose="020B0503020204020204" charset="-122"/>
              <a:ea typeface="微软雅黑" panose="020B0503020204020204" charset="-122"/>
            </a:endParaRPr>
          </a:p>
        </p:txBody>
      </p:sp>
      <p:sp>
        <p:nvSpPr>
          <p:cNvPr id="8" name="文本占位符 7"/>
          <p:cNvSpPr>
            <a:spLocks noGrp="1"/>
          </p:cNvSpPr>
          <p:nvPr>
            <p:ph type="body" idx="16389"/>
            <p:custDataLst>
              <p:tags r:id="rId9"/>
            </p:custDataLst>
          </p:nvPr>
        </p:nvSpPr>
        <p:spPr/>
        <p:txBody>
          <a:bodyPr>
            <a:normAutofit/>
          </a:bodyPr>
          <a:p>
            <a:pPr>
              <a:lnSpc>
                <a:spcPct val="150000"/>
              </a:lnSpc>
            </a:pPr>
            <a:r>
              <a:rPr lang="zh-CN" altLang="en-US">
                <a:latin typeface="微软雅黑" panose="020B0503020204020204" charset="-122"/>
                <a:ea typeface="微软雅黑" panose="020B0503020204020204" charset="-122"/>
              </a:rPr>
              <a:t>在全面建设社会主义现代化强国进程中，民营经济发挥着不可或缺的作用，是实现第二个百年奋斗目标的重要参与者和贡献者。</a:t>
            </a:r>
            <a:endParaRPr lang="zh-CN" altLang="en-US">
              <a:latin typeface="微软雅黑" panose="020B0503020204020204" charset="-122"/>
              <a:ea typeface="微软雅黑" panose="020B0503020204020204" charset="-122"/>
            </a:endParaRPr>
          </a:p>
        </p:txBody>
      </p:sp>
      <p:pic>
        <p:nvPicPr>
          <p:cNvPr id="9" name="内容占位符 8" descr="1bd4219c-e546-11f0-9789-8a61029851b8"/>
          <p:cNvPicPr>
            <a:picLocks noChangeAspect="1"/>
          </p:cNvPicPr>
          <p:nvPr>
            <p:ph idx="16394"/>
            <p:custDataLst>
              <p:tags r:id="rId10"/>
            </p:custDataLst>
          </p:nvPr>
        </p:nvPicPr>
        <p:blipFill>
          <a:blip r:embed="rId11"/>
          <a:srcRect l="56" r="56"/>
          <a:stretch>
            <a:fillRect/>
          </a:stretch>
        </p:blipFill>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1828800 h 2032000"/>
              <a:gd name="connisteX5" fmla="*/ 3251200 w 3454400"/>
              <a:gd name="connsiteY5" fmla="*/ 2032000 h 2032000"/>
              <a:gd name="connisteX6" fmla="*/ 203200 w 3454400"/>
              <a:gd name="connsiteY6" fmla="*/ 2032000 h 2032000"/>
              <a:gd name="connisteX7" fmla="*/ 0 w 3454400"/>
              <a:gd name="connsiteY7" fmla="*/ 1828800 h 2032000"/>
              <a:gd name="connisteX8" fmla="*/ 0 w 34544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032000">
                <a:moveTo>
                  <a:pt x="0" y="203200"/>
                </a:moveTo>
                <a:cubicBezTo>
                  <a:pt x="0" y="90976"/>
                  <a:pt x="90976" y="0"/>
                  <a:pt x="203200" y="0"/>
                </a:cubicBezTo>
                <a:lnTo>
                  <a:pt x="3251200" y="0"/>
                </a:lnTo>
                <a:cubicBezTo>
                  <a:pt x="3363424" y="0"/>
                  <a:pt x="3454400" y="90976"/>
                  <a:pt x="3454400" y="203200"/>
                </a:cubicBezTo>
                <a:lnTo>
                  <a:pt x="3454400" y="1828800"/>
                </a:lnTo>
                <a:cubicBezTo>
                  <a:pt x="3454400" y="1941024"/>
                  <a:pt x="3363424" y="2032000"/>
                  <a:pt x="3251200" y="2032000"/>
                </a:cubicBezTo>
                <a:lnTo>
                  <a:pt x="203200" y="2032000"/>
                </a:lnTo>
                <a:cubicBezTo>
                  <a:pt x="90976" y="2032000"/>
                  <a:pt x="0" y="1941024"/>
                  <a:pt x="0" y="1828800"/>
                </a:cubicBezTo>
                <a:lnTo>
                  <a:pt x="0" y="203200"/>
                </a:lnTo>
                <a:close/>
              </a:path>
            </a:pathLst>
          </a:custGeom>
        </p:spPr>
      </p:pic>
      <p:sp>
        <p:nvSpPr>
          <p:cNvPr id="10" name="文本占位符 9"/>
          <p:cNvSpPr>
            <a:spLocks noGrp="1"/>
          </p:cNvSpPr>
          <p:nvPr>
            <p:ph type="body" idx="16390"/>
            <p:custDataLst>
              <p:tags r:id="rId12"/>
            </p:custDataLst>
          </p:nvPr>
        </p:nvSpPr>
        <p:spPr/>
        <p:txBody>
          <a:bodyPr>
            <a:normAutofit fontScale="70000"/>
          </a:bodyPr>
          <a:p>
            <a:r>
              <a:rPr lang="zh-CN" altLang="en-US" b="1">
                <a:latin typeface="微软雅黑" panose="020B0503020204020204" charset="-122"/>
                <a:ea typeface="微软雅黑" panose="020B0503020204020204" charset="-122"/>
              </a:rPr>
              <a:t>党的二十大对民营经济的战略定位</a:t>
            </a:r>
            <a:endParaRPr lang="zh-CN" altLang="en-US" b="1">
              <a:latin typeface="微软雅黑" panose="020B0503020204020204" charset="-122"/>
              <a:ea typeface="微软雅黑" panose="020B0503020204020204" charset="-122"/>
            </a:endParaRPr>
          </a:p>
        </p:txBody>
      </p:sp>
      <p:sp>
        <p:nvSpPr>
          <p:cNvPr id="11" name="文本占位符 10"/>
          <p:cNvSpPr>
            <a:spLocks noGrp="1"/>
          </p:cNvSpPr>
          <p:nvPr>
            <p:ph type="body" idx="16391"/>
            <p:custDataLst>
              <p:tags r:id="rId13"/>
            </p:custDataLst>
          </p:nvPr>
        </p:nvSpPr>
        <p:spPr/>
        <p:txBody>
          <a:bodyPr>
            <a:normAutofit/>
          </a:bodyPr>
          <a:p>
            <a:r>
              <a:rPr lang="zh-CN" altLang="en-US">
                <a:latin typeface="微软雅黑" panose="020B0503020204020204" charset="-122"/>
                <a:ea typeface="微软雅黑" panose="020B0503020204020204" charset="-122"/>
                <a:cs typeface="微软雅黑" panose="020B0503020204020204" charset="-122"/>
              </a:rPr>
              <a:t>党的二十大明确提出“坚持和完善社会主义基本经济制度，毫不动摇巩固和发展公有制经济，毫不动摇鼓励、支持、引导非公有制经济发展”，强调“促进民营经济发展壮大”，为民营经济发展指明方向。</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latin typeface="微软雅黑" panose="020B0503020204020204" charset="-122"/>
                <a:ea typeface="微软雅黑" panose="020B0503020204020204" charset="-122"/>
              </a:rPr>
              <a:t>政策出台的目的</a:t>
            </a:r>
            <a:endParaRPr lang="zh-CN" altLang="en-US" b="1">
              <a:latin typeface="微软雅黑" panose="020B0503020204020204" charset="-122"/>
              <a:ea typeface="微软雅黑" panose="020B0503020204020204" charset="-122"/>
            </a:endParaRPr>
          </a:p>
        </p:txBody>
      </p:sp>
      <p:sp>
        <p:nvSpPr>
          <p:cNvPr id="3" name="文本占位符 2"/>
          <p:cNvSpPr>
            <a:spLocks noGrp="1"/>
          </p:cNvSpPr>
          <p:nvPr>
            <p:ph type="body" idx="16388"/>
            <p:custDataLst>
              <p:tags r:id="rId2"/>
            </p:custDataLst>
          </p:nvPr>
        </p:nvSpPr>
        <p:spPr/>
        <p:txBody>
          <a:bodyPr/>
          <a:p>
            <a:r>
              <a:rPr lang="zh-CN" altLang="en-US" b="1">
                <a:latin typeface="微软雅黑" panose="020B0503020204020204" charset="-122"/>
                <a:ea typeface="微软雅黑" panose="020B0503020204020204" charset="-122"/>
              </a:rPr>
              <a:t>01</a:t>
            </a:r>
            <a:endParaRPr lang="zh-CN" altLang="en-US" b="1">
              <a:latin typeface="微软雅黑" panose="020B0503020204020204" charset="-122"/>
              <a:ea typeface="微软雅黑" panose="020B0503020204020204" charset="-122"/>
            </a:endParaRPr>
          </a:p>
        </p:txBody>
      </p:sp>
      <p:sp>
        <p:nvSpPr>
          <p:cNvPr id="4" name="文本占位符 3"/>
          <p:cNvSpPr>
            <a:spLocks noGrp="1"/>
          </p:cNvSpPr>
          <p:nvPr>
            <p:ph type="body" idx="16386"/>
            <p:custDataLst>
              <p:tags r:id="rId3"/>
            </p:custDataLst>
          </p:nvPr>
        </p:nvSpPr>
        <p:spPr/>
        <p:txBody>
          <a:bodyPr>
            <a:normAutofit/>
          </a:bodyPr>
          <a:p>
            <a:r>
              <a:rPr lang="zh-CN" altLang="en-US" b="1">
                <a:latin typeface="微软雅黑" panose="020B0503020204020204" charset="-122"/>
                <a:ea typeface="微软雅黑" panose="020B0503020204020204" charset="-122"/>
              </a:rPr>
              <a:t>形成省市区政策合力</a:t>
            </a:r>
            <a:endParaRPr lang="zh-CN" altLang="en-US" b="1">
              <a:latin typeface="微软雅黑" panose="020B0503020204020204" charset="-122"/>
              <a:ea typeface="微软雅黑" panose="020B0503020204020204" charset="-122"/>
            </a:endParaRPr>
          </a:p>
        </p:txBody>
      </p:sp>
      <p:sp>
        <p:nvSpPr>
          <p:cNvPr id="5" name="文本占位符 4"/>
          <p:cNvSpPr>
            <a:spLocks noGrp="1"/>
          </p:cNvSpPr>
          <p:nvPr>
            <p:ph type="body" idx="16387"/>
            <p:custDataLst>
              <p:tags r:id="rId4"/>
            </p:custDataLst>
          </p:nvPr>
        </p:nvSpPr>
        <p:spPr/>
        <p:txBody>
          <a:bodyPr>
            <a:normAutofit fontScale="90000"/>
          </a:bodyPr>
          <a:p>
            <a:r>
              <a:rPr lang="zh-CN" altLang="en-US">
                <a:latin typeface="微软雅黑" panose="020B0503020204020204" charset="-122"/>
                <a:ea typeface="微软雅黑" panose="020B0503020204020204" charset="-122"/>
                <a:cs typeface="微软雅黑" panose="020B0503020204020204" charset="-122"/>
              </a:rPr>
              <a:t>与黑龙江省《黑龙江省推动民营振兴若干政策措施》《关于印发黑龙江省支持数字经济加快发展若干政策措施的通知》及市“人才兴绥20条”等省、市政策协同联动，构建全方位政策支持体系。</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文本占位符 5"/>
          <p:cNvSpPr>
            <a:spLocks noGrp="1"/>
          </p:cNvSpPr>
          <p:nvPr>
            <p:ph type="body" idx="16391"/>
            <p:custDataLst>
              <p:tags r:id="rId5"/>
            </p:custDataLst>
          </p:nvPr>
        </p:nvSpPr>
        <p:spPr/>
        <p:txBody>
          <a:bodyPr/>
          <a:p>
            <a:r>
              <a:rPr lang="zh-CN" altLang="en-US" b="1">
                <a:latin typeface="微软雅黑" panose="020B0503020204020204" charset="-122"/>
                <a:ea typeface="微软雅黑" panose="020B0503020204020204" charset="-122"/>
              </a:rPr>
              <a:t>02</a:t>
            </a:r>
            <a:endParaRPr lang="zh-CN" altLang="en-US" b="1">
              <a:latin typeface="微软雅黑" panose="020B0503020204020204" charset="-122"/>
              <a:ea typeface="微软雅黑" panose="020B0503020204020204" charset="-122"/>
            </a:endParaRPr>
          </a:p>
        </p:txBody>
      </p:sp>
      <p:sp>
        <p:nvSpPr>
          <p:cNvPr id="7" name="文本占位符 6"/>
          <p:cNvSpPr>
            <a:spLocks noGrp="1"/>
          </p:cNvSpPr>
          <p:nvPr>
            <p:ph type="body" idx="16389"/>
            <p:custDataLst>
              <p:tags r:id="rId6"/>
            </p:custDataLst>
          </p:nvPr>
        </p:nvSpPr>
        <p:spPr/>
        <p:txBody>
          <a:bodyPr>
            <a:normAutofit/>
          </a:bodyPr>
          <a:p>
            <a:r>
              <a:rPr lang="zh-CN" altLang="en-US" b="1">
                <a:latin typeface="微软雅黑" panose="020B0503020204020204" charset="-122"/>
                <a:ea typeface="微软雅黑" panose="020B0503020204020204" charset="-122"/>
              </a:rPr>
              <a:t>增强企业发展信心</a:t>
            </a:r>
            <a:endParaRPr lang="zh-CN" altLang="en-US" b="1">
              <a:latin typeface="微软雅黑" panose="020B0503020204020204" charset="-122"/>
              <a:ea typeface="微软雅黑" panose="020B0503020204020204" charset="-122"/>
            </a:endParaRPr>
          </a:p>
        </p:txBody>
      </p:sp>
      <p:sp>
        <p:nvSpPr>
          <p:cNvPr id="8" name="文本占位符 7"/>
          <p:cNvSpPr>
            <a:spLocks noGrp="1"/>
          </p:cNvSpPr>
          <p:nvPr>
            <p:ph type="body" idx="16390"/>
            <p:custDataLst>
              <p:tags r:id="rId7"/>
            </p:custDataLst>
          </p:nvPr>
        </p:nvSpPr>
        <p:spPr/>
        <p:txBody>
          <a:bodyPr>
            <a:normAutofit/>
          </a:bodyPr>
          <a:p>
            <a:r>
              <a:rPr lang="zh-CN" altLang="en-US">
                <a:latin typeface="微软雅黑" panose="020B0503020204020204" charset="-122"/>
                <a:ea typeface="微软雅黑" panose="020B0503020204020204" charset="-122"/>
              </a:rPr>
              <a:t>通过制定和实施具体支持政策，为民营企业发展注入强心剂，稳定企业预期，激发企业投资和经营活力。</a:t>
            </a:r>
            <a:endParaRPr lang="zh-CN" altLang="en-US">
              <a:latin typeface="微软雅黑" panose="020B0503020204020204" charset="-122"/>
              <a:ea typeface="微软雅黑" panose="020B0503020204020204" charset="-122"/>
            </a:endParaRPr>
          </a:p>
        </p:txBody>
      </p:sp>
      <p:sp>
        <p:nvSpPr>
          <p:cNvPr id="9" name="文本占位符 8"/>
          <p:cNvSpPr>
            <a:spLocks noGrp="1"/>
          </p:cNvSpPr>
          <p:nvPr>
            <p:ph type="body" idx="16394"/>
            <p:custDataLst>
              <p:tags r:id="rId8"/>
            </p:custDataLst>
          </p:nvPr>
        </p:nvSpPr>
        <p:spPr/>
        <p:txBody>
          <a:bodyPr/>
          <a:p>
            <a:r>
              <a:rPr lang="zh-CN" altLang="en-US" b="1">
                <a:latin typeface="微软雅黑" panose="020B0503020204020204" charset="-122"/>
                <a:ea typeface="微软雅黑" panose="020B0503020204020204" charset="-122"/>
              </a:rPr>
              <a:t>03</a:t>
            </a:r>
            <a:endParaRPr lang="zh-CN" altLang="en-US" b="1">
              <a:latin typeface="微软雅黑" panose="020B0503020204020204" charset="-122"/>
              <a:ea typeface="微软雅黑" panose="020B0503020204020204" charset="-122"/>
            </a:endParaRPr>
          </a:p>
        </p:txBody>
      </p:sp>
      <p:sp>
        <p:nvSpPr>
          <p:cNvPr id="10" name="文本占位符 9"/>
          <p:cNvSpPr>
            <a:spLocks noGrp="1"/>
          </p:cNvSpPr>
          <p:nvPr>
            <p:ph type="body" idx="16392"/>
            <p:custDataLst>
              <p:tags r:id="rId9"/>
            </p:custDataLst>
          </p:nvPr>
        </p:nvSpPr>
        <p:spPr/>
        <p:txBody>
          <a:bodyPr>
            <a:normAutofit/>
          </a:bodyPr>
          <a:p>
            <a:r>
              <a:rPr lang="zh-CN" altLang="en-US" b="1">
                <a:latin typeface="微软雅黑" panose="020B0503020204020204" charset="-122"/>
                <a:ea typeface="微软雅黑" panose="020B0503020204020204" charset="-122"/>
              </a:rPr>
              <a:t>支持企业发展壮大</a:t>
            </a:r>
            <a:endParaRPr lang="zh-CN" altLang="en-US" b="1">
              <a:latin typeface="微软雅黑" panose="020B0503020204020204" charset="-122"/>
              <a:ea typeface="微软雅黑" panose="020B0503020204020204" charset="-122"/>
            </a:endParaRPr>
          </a:p>
        </p:txBody>
      </p:sp>
      <p:sp>
        <p:nvSpPr>
          <p:cNvPr id="11" name="文本占位符 10"/>
          <p:cNvSpPr>
            <a:spLocks noGrp="1"/>
          </p:cNvSpPr>
          <p:nvPr>
            <p:ph type="body" idx="16393"/>
            <p:custDataLst>
              <p:tags r:id="rId10"/>
            </p:custDataLst>
          </p:nvPr>
        </p:nvSpPr>
        <p:spPr/>
        <p:txBody>
          <a:bodyPr>
            <a:normAutofit/>
          </a:bodyPr>
          <a:p>
            <a:r>
              <a:rPr lang="zh-CN" altLang="en-US">
                <a:latin typeface="微软雅黑" panose="020B0503020204020204" charset="-122"/>
                <a:ea typeface="微软雅黑" panose="020B0503020204020204" charset="-122"/>
              </a:rPr>
              <a:t>从融资、数字化转型、扩产增量等多方面提供政策支持，助力企业解决发展难题，提升核心竞争力，实现规模扩张和质量提升。</a:t>
            </a:r>
            <a:endParaRPr lang="zh-CN" altLang="en-US">
              <a:latin typeface="微软雅黑" panose="020B0503020204020204" charset="-122"/>
              <a:ea typeface="微软雅黑" panose="020B0503020204020204" charset="-122"/>
            </a:endParaRPr>
          </a:p>
        </p:txBody>
      </p:sp>
      <p:sp>
        <p:nvSpPr>
          <p:cNvPr id="12" name="文本占位符 11"/>
          <p:cNvSpPr>
            <a:spLocks noGrp="1"/>
          </p:cNvSpPr>
          <p:nvPr>
            <p:ph type="body" idx="16397"/>
            <p:custDataLst>
              <p:tags r:id="rId11"/>
            </p:custDataLst>
          </p:nvPr>
        </p:nvSpPr>
        <p:spPr/>
        <p:txBody>
          <a:bodyPr/>
          <a:p>
            <a:r>
              <a:rPr lang="zh-CN" altLang="en-US" b="1">
                <a:latin typeface="微软雅黑" panose="020B0503020204020204" charset="-122"/>
                <a:ea typeface="微软雅黑" panose="020B0503020204020204" charset="-122"/>
              </a:rPr>
              <a:t>04</a:t>
            </a:r>
            <a:endParaRPr lang="zh-CN" altLang="en-US" b="1">
              <a:latin typeface="微软雅黑" panose="020B0503020204020204" charset="-122"/>
              <a:ea typeface="微软雅黑" panose="020B0503020204020204" charset="-122"/>
            </a:endParaRPr>
          </a:p>
        </p:txBody>
      </p:sp>
      <p:sp>
        <p:nvSpPr>
          <p:cNvPr id="13" name="文本占位符 12"/>
          <p:cNvSpPr>
            <a:spLocks noGrp="1"/>
          </p:cNvSpPr>
          <p:nvPr>
            <p:ph type="body" idx="16395"/>
            <p:custDataLst>
              <p:tags r:id="rId12"/>
            </p:custDataLst>
          </p:nvPr>
        </p:nvSpPr>
        <p:spPr/>
        <p:txBody>
          <a:bodyPr>
            <a:normAutofit/>
          </a:bodyPr>
          <a:p>
            <a:r>
              <a:rPr lang="zh-CN" altLang="en-US" b="1">
                <a:latin typeface="微软雅黑" panose="020B0503020204020204" charset="-122"/>
                <a:ea typeface="微软雅黑" panose="020B0503020204020204" charset="-122"/>
              </a:rPr>
              <a:t>加快推动民营经济发展</a:t>
            </a:r>
            <a:endParaRPr lang="zh-CN" altLang="en-US" b="1">
              <a:latin typeface="微软雅黑" panose="020B0503020204020204" charset="-122"/>
              <a:ea typeface="微软雅黑" panose="020B0503020204020204" charset="-122"/>
            </a:endParaRPr>
          </a:p>
        </p:txBody>
      </p:sp>
      <p:sp>
        <p:nvSpPr>
          <p:cNvPr id="14" name="文本占位符 13"/>
          <p:cNvSpPr>
            <a:spLocks noGrp="1"/>
          </p:cNvSpPr>
          <p:nvPr>
            <p:ph type="body" idx="16396"/>
            <p:custDataLst>
              <p:tags r:id="rId13"/>
            </p:custDataLst>
          </p:nvPr>
        </p:nvSpPr>
        <p:spPr/>
        <p:txBody>
          <a:bodyPr>
            <a:normAutofit/>
          </a:bodyPr>
          <a:p>
            <a:r>
              <a:rPr lang="zh-CN" altLang="en-US">
                <a:latin typeface="微软雅黑" panose="020B0503020204020204" charset="-122"/>
                <a:ea typeface="微软雅黑" panose="020B0503020204020204" charset="-122"/>
              </a:rPr>
              <a:t>以政策为抓手，优化民营经济发展环境，促进民营经济总量增长、结构优化、效益提升，推动绥棱县民营经济加快发展。</a:t>
            </a:r>
            <a:endParaRPr lang="zh-CN" altLang="en-US">
              <a:latin typeface="微软雅黑" panose="020B0503020204020204" charset="-122"/>
              <a:ea typeface="微软雅黑" panose="020B0503020204020204" charset="-122"/>
            </a:endParaRPr>
          </a:p>
        </p:txBody>
      </p:sp>
    </p:spTree>
    <p:custDataLst>
      <p:tags r:id="rId1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16388"/>
            <p:custDataLst>
              <p:tags r:id="rId1"/>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政策主要特点</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 name="节编号 3"/>
          <p:cNvSpPr>
            <a:spLocks noGrp="1"/>
          </p:cNvSpPr>
          <p:nvPr>
            <p:ph type="body" sz="quarter" idx="16389"/>
            <p:custDataLst>
              <p:tags r:id="rId2"/>
            </p:custDataLst>
          </p:nvPr>
        </p:nvSpPr>
        <p:spPr/>
        <p:txBody>
          <a:bodyPr/>
          <a:p>
            <a:r>
              <a:rPr lang="en-US" altLang="en-US">
                <a:effectLst>
                  <a:outerShdw blurRad="38100" dist="38100" dir="2700000" algn="tl">
                    <a:srgbClr val="000000">
                      <a:alpha val="43137"/>
                    </a:srgbClr>
                  </a:outerShdw>
                </a:effectLst>
                <a:latin typeface="微软雅黑" panose="020B0503020204020204" charset="-122"/>
                <a:ea typeface="微软雅黑" panose="020B0503020204020204" charset="-122"/>
              </a:rPr>
              <a:t>02</a:t>
            </a:r>
            <a:endParaRPr lang="en-US" altLang="en-US">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6387"/>
            <p:custDataLst>
              <p:tags r:id="rId1"/>
            </p:custDataLst>
          </p:nvPr>
        </p:nvSpPr>
        <p:spPr>
          <a:xfrm>
            <a:off x="609600" y="1458595"/>
            <a:ext cx="10972800" cy="1219200"/>
          </a:xfrm>
        </p:spPr>
        <p:txBody>
          <a:bodyPr>
            <a:noAutofit/>
          </a:bodyPr>
          <a:p>
            <a:pPr>
              <a:lnSpc>
                <a:spcPct val="200000"/>
              </a:lnSpc>
            </a:pPr>
            <a:r>
              <a:rPr lang="zh-CN" altLang="en-US" sz="1800">
                <a:latin typeface="微软雅黑" panose="020B0503020204020204" charset="-122"/>
                <a:ea typeface="微软雅黑" panose="020B0503020204020204" charset="-122"/>
              </a:rPr>
              <a:t>充分发挥财政资金的引导作用，将支持资金与经济社会效益挂钩，比如支持企业扩产增量政策按产值较上一年度同期增加额度标准给予支持，吸引撬动企业加大投资、提质增效。</a:t>
            </a:r>
            <a:endParaRPr lang="zh-CN" altLang="en-US" sz="1800">
              <a:latin typeface="微软雅黑" panose="020B0503020204020204" charset="-122"/>
              <a:ea typeface="微软雅黑" panose="020B0503020204020204" charset="-122"/>
            </a:endParaRPr>
          </a:p>
        </p:txBody>
      </p:sp>
      <p:pic>
        <p:nvPicPr>
          <p:cNvPr id="13" name="内容占位符 2" descr="9e6741cd-e544-11f0-9a6e-0e2015e02da1"/>
          <p:cNvPicPr>
            <a:picLocks noChangeAspect="1"/>
          </p:cNvPicPr>
          <p:nvPr>
            <p:ph idx="16390"/>
            <p:custDataLst>
              <p:tags r:id="rId2"/>
            </p:custDataLst>
          </p:nvPr>
        </p:nvPicPr>
        <p:blipFill>
          <a:blip r:embed="rId3"/>
          <a:srcRect t="2361" b="2361"/>
          <a:stretch>
            <a:fillRect/>
          </a:stretch>
        </p:blipFill>
        <p:spPr>
          <a:xfrm>
            <a:off x="609600" y="2802255"/>
            <a:ext cx="10972800" cy="3058160"/>
          </a:xfrm>
          <a:custGeom>
            <a:avLst>
              <a:gd name="connisteX0" fmla="*/ 0 w 10972800"/>
              <a:gd name="connsiteY0" fmla="*/ 203200 h 2489200"/>
              <a:gd name="connisteX1" fmla="*/ 203200 w 10972800"/>
              <a:gd name="connsiteY1" fmla="*/ 0 h 2489200"/>
              <a:gd name="connisteX2" fmla="*/ 10769600 w 10972800"/>
              <a:gd name="connsiteY2" fmla="*/ 0 h 2489200"/>
              <a:gd name="connisteX3" fmla="*/ 10972800 w 10972800"/>
              <a:gd name="connsiteY3" fmla="*/ 203200 h 2489200"/>
              <a:gd name="connisteX4" fmla="*/ 10972800 w 10972800"/>
              <a:gd name="connsiteY4" fmla="*/ 2286000 h 2489200"/>
              <a:gd name="connisteX5" fmla="*/ 10769600 w 10972800"/>
              <a:gd name="connsiteY5" fmla="*/ 2489200 h 2489200"/>
              <a:gd name="connisteX6" fmla="*/ 203200 w 10972800"/>
              <a:gd name="connsiteY6" fmla="*/ 2489200 h 2489200"/>
              <a:gd name="connisteX7" fmla="*/ 0 w 10972800"/>
              <a:gd name="connsiteY7" fmla="*/ 2286000 h 2489200"/>
              <a:gd name="connisteX8" fmla="*/ 0 w 10972800"/>
              <a:gd name="connsiteY8" fmla="*/ 203200 h 2489200"/>
            </a:avLst>
            <a:gdLst>
              <a:gd name="connisteX0-1" fmla="*/ 0 w 10972800"/>
              <a:gd name="connsiteY0-2" fmla="*/ 203200 h 2489200"/>
              <a:gd name="connisteX1-3" fmla="*/ 203200 w 10972800"/>
              <a:gd name="connsiteY1-4" fmla="*/ 0 h 2489200"/>
              <a:gd name="connisteX2-5" fmla="*/ 10769600 w 10972800"/>
              <a:gd name="connsiteY2-6" fmla="*/ 0 h 2489200"/>
              <a:gd name="connisteX3-7" fmla="*/ 10972800 w 10972800"/>
              <a:gd name="connsiteY3-8" fmla="*/ 203200 h 2489200"/>
              <a:gd name="connisteX4-9" fmla="*/ 10972800 w 10972800"/>
              <a:gd name="connsiteY4-10" fmla="*/ 2286000 h 2489200"/>
              <a:gd name="connisteX5-11" fmla="*/ 10769600 w 10972800"/>
              <a:gd name="connsiteY5-12" fmla="*/ 2489200 h 2489200"/>
              <a:gd name="connisteX6-13" fmla="*/ 203200 w 10972800"/>
              <a:gd name="connsiteY6-14" fmla="*/ 2489200 h 2489200"/>
              <a:gd name="connisteX7-15" fmla="*/ 0 w 10972800"/>
              <a:gd name="connsiteY7-16" fmla="*/ 2286000 h 2489200"/>
              <a:gd name="connisteX8-17" fmla="*/ 0 w 10972800"/>
              <a:gd name="connsiteY8-18" fmla="*/ 203200 h 248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0972800" h="2489200">
                <a:moveTo>
                  <a:pt x="0" y="203200"/>
                </a:moveTo>
                <a:cubicBezTo>
                  <a:pt x="0" y="90976"/>
                  <a:pt x="90976" y="0"/>
                  <a:pt x="203200" y="0"/>
                </a:cubicBezTo>
                <a:lnTo>
                  <a:pt x="10769600" y="0"/>
                </a:lnTo>
                <a:cubicBezTo>
                  <a:pt x="10881824" y="0"/>
                  <a:pt x="10972800" y="90976"/>
                  <a:pt x="10972800" y="203200"/>
                </a:cubicBezTo>
                <a:lnTo>
                  <a:pt x="10972800" y="2286000"/>
                </a:lnTo>
                <a:cubicBezTo>
                  <a:pt x="10972800" y="2398224"/>
                  <a:pt x="10881824" y="2489200"/>
                  <a:pt x="10769600" y="2489200"/>
                </a:cubicBezTo>
                <a:lnTo>
                  <a:pt x="203200" y="2489200"/>
                </a:lnTo>
                <a:cubicBezTo>
                  <a:pt x="90976" y="2489200"/>
                  <a:pt x="0" y="2398224"/>
                  <a:pt x="0" y="2286000"/>
                </a:cubicBezTo>
                <a:lnTo>
                  <a:pt x="0" y="203200"/>
                </a:lnTo>
                <a:close/>
              </a:path>
              <a:path w="10972800" h="2489200">
                <a:moveTo>
                  <a:pt x="0" y="203200"/>
                </a:moveTo>
                <a:cubicBezTo>
                  <a:pt x="0" y="90976"/>
                  <a:pt x="90976" y="0"/>
                  <a:pt x="203200" y="0"/>
                </a:cubicBezTo>
                <a:lnTo>
                  <a:pt x="10769600" y="0"/>
                </a:lnTo>
                <a:cubicBezTo>
                  <a:pt x="10881824" y="0"/>
                  <a:pt x="10972800" y="90976"/>
                  <a:pt x="10972800" y="203200"/>
                </a:cubicBezTo>
                <a:lnTo>
                  <a:pt x="10972800" y="2286000"/>
                </a:lnTo>
                <a:cubicBezTo>
                  <a:pt x="10972800" y="2398224"/>
                  <a:pt x="10881824" y="2489200"/>
                  <a:pt x="10769600" y="2489200"/>
                </a:cubicBezTo>
                <a:lnTo>
                  <a:pt x="203200" y="2489200"/>
                </a:lnTo>
                <a:cubicBezTo>
                  <a:pt x="90976" y="2489200"/>
                  <a:pt x="0" y="2398224"/>
                  <a:pt x="0" y="2286000"/>
                </a:cubicBezTo>
                <a:lnTo>
                  <a:pt x="0" y="203200"/>
                </a:lnTo>
                <a:close/>
              </a:path>
            </a:pathLst>
          </a:custGeom>
          <a:solidFill>
            <a:srgbClr val="DDDDDD"/>
          </a:solidFill>
          <a:ln>
            <a:noFill/>
          </a:ln>
        </p:spPr>
      </p:pic>
      <p:sp>
        <p:nvSpPr>
          <p:cNvPr id="15" name="标题 1"/>
          <p:cNvSpPr>
            <a:spLocks noGrp="1"/>
          </p:cNvSpPr>
          <p:nvPr>
            <p:custDataLst>
              <p:tags r:id="rId4"/>
            </p:custDataLst>
          </p:nvPr>
        </p:nvSpPr>
        <p:spPr>
          <a:xfrm>
            <a:off x="609600" y="53340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b="1">
                <a:latin typeface="微软雅黑" panose="020B0503020204020204" charset="-122"/>
                <a:ea typeface="微软雅黑" panose="020B0503020204020204" charset="-122"/>
              </a:rPr>
              <a:t>特点一：吸引撬动</a:t>
            </a:r>
            <a:endParaRPr lang="zh-CN" altLang="en-US" b="1">
              <a:latin typeface="微软雅黑" panose="020B0503020204020204" charset="-122"/>
              <a:ea typeface="微软雅黑" panose="020B0503020204020204" charset="-122"/>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b="1">
                <a:sym typeface="+mn-ea"/>
              </a:rPr>
              <a:t>特点二：</a:t>
            </a:r>
            <a:r>
              <a:rPr lang="zh-CN" altLang="en-US" b="1"/>
              <a:t>方便简捷</a:t>
            </a:r>
            <a:endParaRPr lang="zh-CN" altLang="en-US" b="1"/>
          </a:p>
        </p:txBody>
      </p:sp>
      <p:pic>
        <p:nvPicPr>
          <p:cNvPr id="3" name="内容占位符 2" descr="19b90fd9-e546-11f0-8476-7af8fef6c5c6"/>
          <p:cNvPicPr>
            <a:picLocks noChangeAspect="1"/>
          </p:cNvPicPr>
          <p:nvPr>
            <p:ph idx="16392"/>
            <p:custDataLst>
              <p:tags r:id="rId2"/>
            </p:custDataLst>
          </p:nvPr>
        </p:nvPicPr>
        <p:blipFill>
          <a:blip r:embed="rId3"/>
          <a:srcRect t="243" b="243"/>
          <a:stretch>
            <a:fillRect/>
          </a:stretch>
        </p:blipFill>
        <p:spPr>
          <a:xfrm>
            <a:off x="609600" y="609600"/>
            <a:ext cx="5486400" cy="5638800"/>
          </a:xfrm>
          <a:prstGeom prst="roundRect">
            <a:avLst>
              <a:gd name="adj" fmla="val 3402"/>
            </a:avLst>
          </a:prstGeom>
          <a:effectLst>
            <a:outerShdw blurRad="63500" sx="102000" sy="102000" algn="ctr" rotWithShape="0">
              <a:prstClr val="black">
                <a:alpha val="40000"/>
              </a:prstClr>
            </a:outerShdw>
          </a:effectLst>
        </p:spPr>
      </p:pic>
      <p:sp>
        <p:nvSpPr>
          <p:cNvPr id="4" name="装饰  2"/>
          <p:cNvSpPr>
            <a:spLocks noGrp="1"/>
          </p:cNvSpPr>
          <p:nvPr>
            <p:ph type="body" idx="16393"/>
            <p:custDataLst>
              <p:tags r:id="rId4"/>
            </p:custDataLst>
          </p:nvPr>
        </p:nvSpPr>
        <p:spPr>
          <a:xfrm>
            <a:off x="6705600" y="1732915"/>
            <a:ext cx="50800" cy="11176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5" name="文本占位符 4"/>
          <p:cNvSpPr>
            <a:spLocks noGrp="1"/>
          </p:cNvSpPr>
          <p:nvPr>
            <p:ph type="body" idx="16386"/>
            <p:custDataLst>
              <p:tags r:id="rId5"/>
            </p:custDataLst>
          </p:nvPr>
        </p:nvSpPr>
        <p:spPr>
          <a:xfrm>
            <a:off x="6858000" y="1732915"/>
            <a:ext cx="4724400" cy="406400"/>
          </a:xfrm>
        </p:spPr>
        <p:txBody>
          <a:bodyPr>
            <a:normAutofit/>
          </a:bodyPr>
          <a:p>
            <a:r>
              <a:rPr lang="zh-CN" altLang="en-US" b="1">
                <a:latin typeface="微软雅黑" panose="020B0503020204020204" charset="-122"/>
                <a:ea typeface="微软雅黑" panose="020B0503020204020204" charset="-122"/>
                <a:cs typeface="微软雅黑" panose="020B0503020204020204" charset="-122"/>
              </a:rPr>
              <a:t>“免申即享”政策兑现</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6" name="文本占位符 5"/>
          <p:cNvSpPr>
            <a:spLocks noGrp="1"/>
          </p:cNvSpPr>
          <p:nvPr>
            <p:ph type="body" idx="16387"/>
            <p:custDataLst>
              <p:tags r:id="rId6"/>
            </p:custDataLst>
          </p:nvPr>
        </p:nvSpPr>
        <p:spPr>
          <a:xfrm>
            <a:off x="6858000" y="2240915"/>
            <a:ext cx="4724400" cy="609600"/>
          </a:xfrm>
        </p:spPr>
        <p:txBody>
          <a:bodyPr>
            <a:normAutofit/>
          </a:bodyPr>
          <a:p>
            <a:r>
              <a:rPr lang="zh-CN" altLang="en-US">
                <a:latin typeface="微软雅黑" panose="020B0503020204020204" charset="-122"/>
                <a:ea typeface="微软雅黑" panose="020B0503020204020204" charset="-122"/>
                <a:cs typeface="微软雅黑" panose="020B0503020204020204" charset="-122"/>
              </a:rPr>
              <a:t>在政策兑现时均将做到“免申即享”，无需企业主动申请，即可享受相应政策支持。</a:t>
            </a:r>
            <a:endParaRPr lang="zh-CN" altLang="en-US">
              <a:latin typeface="微软雅黑" panose="020B0503020204020204" charset="-122"/>
              <a:ea typeface="微软雅黑" panose="020B0503020204020204" charset="-122"/>
              <a:cs typeface="微软雅黑" panose="020B0503020204020204" charset="-122"/>
            </a:endParaRPr>
          </a:p>
        </p:txBody>
      </p:sp>
      <p:sp>
        <p:nvSpPr>
          <p:cNvPr id="7" name="装饰  5"/>
          <p:cNvSpPr>
            <a:spLocks noGrp="1"/>
          </p:cNvSpPr>
          <p:nvPr>
            <p:ph type="body" idx="16394"/>
            <p:custDataLst>
              <p:tags r:id="rId7"/>
            </p:custDataLst>
          </p:nvPr>
        </p:nvSpPr>
        <p:spPr>
          <a:xfrm>
            <a:off x="6705600" y="3411220"/>
            <a:ext cx="50800" cy="1117600"/>
          </a:xfrm>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8" name="文本占位符 7"/>
          <p:cNvSpPr>
            <a:spLocks noGrp="1"/>
          </p:cNvSpPr>
          <p:nvPr>
            <p:ph type="body" idx="16388"/>
            <p:custDataLst>
              <p:tags r:id="rId8"/>
            </p:custDataLst>
          </p:nvPr>
        </p:nvSpPr>
        <p:spPr>
          <a:xfrm>
            <a:off x="6858000" y="3411220"/>
            <a:ext cx="4724400" cy="406400"/>
          </a:xfrm>
        </p:spPr>
        <p:txBody>
          <a:bodyPr>
            <a:normAutofit/>
          </a:bodyPr>
          <a:p>
            <a:r>
              <a:rPr lang="zh-CN" altLang="en-US" b="1">
                <a:latin typeface="微软雅黑" panose="020B0503020204020204" charset="-122"/>
                <a:ea typeface="微软雅黑" panose="020B0503020204020204" charset="-122"/>
              </a:rPr>
              <a:t>兑现条件明确</a:t>
            </a:r>
            <a:endParaRPr lang="zh-CN" altLang="en-US" b="1">
              <a:latin typeface="微软雅黑" panose="020B0503020204020204" charset="-122"/>
              <a:ea typeface="微软雅黑" panose="020B0503020204020204" charset="-122"/>
            </a:endParaRPr>
          </a:p>
        </p:txBody>
      </p:sp>
      <p:sp>
        <p:nvSpPr>
          <p:cNvPr id="9" name="文本占位符 8"/>
          <p:cNvSpPr>
            <a:spLocks noGrp="1"/>
          </p:cNvSpPr>
          <p:nvPr>
            <p:ph type="body" idx="16389"/>
            <p:custDataLst>
              <p:tags r:id="rId9"/>
            </p:custDataLst>
          </p:nvPr>
        </p:nvSpPr>
        <p:spPr>
          <a:xfrm>
            <a:off x="6858000" y="3919220"/>
            <a:ext cx="4724400" cy="609600"/>
          </a:xfrm>
        </p:spPr>
        <p:txBody>
          <a:bodyPr>
            <a:normAutofit lnSpcReduction="10000"/>
          </a:bodyPr>
          <a:p>
            <a:r>
              <a:rPr lang="zh-CN" altLang="en-US">
                <a:latin typeface="微软雅黑" panose="020B0503020204020204" charset="-122"/>
                <a:ea typeface="微软雅黑" panose="020B0503020204020204" charset="-122"/>
              </a:rPr>
              <a:t>兑现条件尽可能使用统计数据、国家、省市公示文件，确保有明确、客观的依据。</a:t>
            </a:r>
            <a:endParaRPr lang="zh-CN" altLang="en-US">
              <a:latin typeface="微软雅黑" panose="020B0503020204020204" charset="-122"/>
              <a:ea typeface="微软雅黑" panose="020B0503020204020204" charset="-122"/>
            </a:endParaRPr>
          </a:p>
        </p:txBody>
      </p:sp>
      <p:sp>
        <p:nvSpPr>
          <p:cNvPr id="10" name="装饰  8"/>
          <p:cNvSpPr>
            <a:spLocks noGrp="1"/>
          </p:cNvSpPr>
          <p:nvPr>
            <p:ph type="body" idx="16395"/>
            <p:custDataLst>
              <p:tags r:id="rId10"/>
            </p:custDataLst>
          </p:nvPr>
        </p:nvSpPr>
        <p:spPr/>
        <p:txBody>
          <a:bodyPr/>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p:txBody>
      </p:sp>
      <p:sp>
        <p:nvSpPr>
          <p:cNvPr id="11" name="文本占位符 10"/>
          <p:cNvSpPr>
            <a:spLocks noGrp="1"/>
          </p:cNvSpPr>
          <p:nvPr>
            <p:ph type="body" idx="16390"/>
            <p:custDataLst>
              <p:tags r:id="rId11"/>
            </p:custDataLst>
          </p:nvPr>
        </p:nvSpPr>
        <p:spPr/>
        <p:txBody>
          <a:bodyPr>
            <a:normAutofit/>
          </a:bodyPr>
          <a:p>
            <a:r>
              <a:rPr lang="zh-CN" altLang="en-US" b="1">
                <a:latin typeface="微软雅黑" panose="020B0503020204020204" charset="-122"/>
                <a:ea typeface="微软雅黑" panose="020B0503020204020204" charset="-122"/>
              </a:rPr>
              <a:t>流程简化与公开透明</a:t>
            </a:r>
            <a:endParaRPr lang="zh-CN" altLang="en-US" b="1">
              <a:latin typeface="微软雅黑" panose="020B0503020204020204" charset="-122"/>
              <a:ea typeface="微软雅黑" panose="020B0503020204020204" charset="-122"/>
            </a:endParaRPr>
          </a:p>
        </p:txBody>
      </p:sp>
      <p:sp>
        <p:nvSpPr>
          <p:cNvPr id="12" name="文本占位符 11"/>
          <p:cNvSpPr>
            <a:spLocks noGrp="1"/>
          </p:cNvSpPr>
          <p:nvPr>
            <p:ph type="body" idx="16391"/>
            <p:custDataLst>
              <p:tags r:id="rId12"/>
            </p:custDataLst>
          </p:nvPr>
        </p:nvSpPr>
        <p:spPr/>
        <p:txBody>
          <a:bodyPr>
            <a:normAutofit/>
          </a:bodyPr>
          <a:p>
            <a:r>
              <a:rPr lang="zh-CN" altLang="en-US">
                <a:latin typeface="微软雅黑" panose="020B0503020204020204" charset="-122"/>
                <a:ea typeface="微软雅黑" panose="020B0503020204020204" charset="-122"/>
              </a:rPr>
              <a:t>兑现流程尽量简化，减少不必要的环节，同时保证公开透明，让企业清晰了解政策兑现的全过程。</a:t>
            </a:r>
            <a:endParaRPr lang="zh-CN" altLang="en-US">
              <a:latin typeface="微软雅黑" panose="020B0503020204020204" charset="-122"/>
              <a:ea typeface="微软雅黑" panose="020B0503020204020204" charset="-122"/>
            </a:endParaRPr>
          </a:p>
        </p:txBody>
      </p:sp>
    </p:spTree>
    <p:custDataLst>
      <p:tags r:id="rId1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16388"/>
            <p:custDataLst>
              <p:tags r:id="rId1"/>
            </p:custDataLst>
          </p:nvPr>
        </p:nvSpPr>
        <p:spPr/>
        <p:txBody>
          <a:bodyPr>
            <a:normAutofit/>
          </a:bodyPr>
          <a:p>
            <a:r>
              <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rPr>
              <a:t>具体政策措施</a:t>
            </a:r>
            <a:endParaRPr lang="zh-CN" altLang="en-US"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 name="节编号 3"/>
          <p:cNvSpPr>
            <a:spLocks noGrp="1"/>
          </p:cNvSpPr>
          <p:nvPr>
            <p:ph type="body" sz="quarter" idx="16389"/>
            <p:custDataLst>
              <p:tags r:id="rId2"/>
            </p:custDataLst>
          </p:nvPr>
        </p:nvSpPr>
        <p:spPr/>
        <p:txBody>
          <a:bodyPr/>
          <a:p>
            <a:r>
              <a:rPr lang="en-US" altLang="en-US">
                <a:effectLst>
                  <a:outerShdw blurRad="38100" dist="38100" dir="2700000" algn="tl">
                    <a:srgbClr val="000000">
                      <a:alpha val="43137"/>
                    </a:srgbClr>
                  </a:outerShdw>
                </a:effectLst>
                <a:latin typeface="微软雅黑" panose="020B0503020204020204" charset="-122"/>
                <a:ea typeface="微软雅黑" panose="020B0503020204020204" charset="-122"/>
              </a:rPr>
              <a:t>03</a:t>
            </a:r>
            <a:endParaRPr lang="en-US" altLang="en-US">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3"/>
    </p:custDataLst>
  </p:cSld>
  <p:clrMapOvr>
    <a:masterClrMapping/>
  </p:clrMapOvr>
</p:sld>
</file>

<file path=ppt/tags/tag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0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0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0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0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0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05.xml><?xml version="1.0" encoding="utf-8"?>
<p:tagLst xmlns:p="http://schemas.openxmlformats.org/presentationml/2006/main">
  <p:tag name="KSO_WM_BEAUTIFY_FLAG" val="#fgm#"/>
  <p:tag name="KSO_WM_FIGMA_FLAG" val="#fgm#"/>
  <p:tag name="KSO_WM_UNIT_INDEX" val="1"/>
  <p:tag name="KSO_WM_UNIT_TYPE" val="a"/>
  <p:tag name="KSO_WM_LAYOUT_CHECK_HASH" val="ce73cf52c0da0c6af7dbe2d7a6479bfed4bf0748"/>
  <p:tag name="KSO_WM_NEWLAYOUT_GROUP_ID" val="layout_39"/>
  <p:tag name="KSO_WM_NEWLAYOUT_ID" val="slide_865fe7baa74391ac"/>
</p:tagLst>
</file>

<file path=ppt/tags/tag10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07.xml><?xml version="1.0" encoding="utf-8"?>
<p:tagLst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10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0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1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11.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11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1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1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15.xml><?xml version="1.0" encoding="utf-8"?>
<p:tagLst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11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1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1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1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2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21.xml><?xml version="1.0" encoding="utf-8"?>
<p:tagLst xmlns:p="http://schemas.openxmlformats.org/presentationml/2006/main">
  <p:tag name="KSO_WM_BEAUTIFY_FLAG" val="#fgm#"/>
  <p:tag name="KSO_WM_FIGMA_FLAG" val="#fgm#"/>
  <p:tag name="KSO_WM_UNIT_INDEX" val="1"/>
  <p:tag name="KSO_WM_UNIT_TYPE" val="a"/>
  <p:tag name="KSO_WM_LAYOUT_CHECK_HASH" val="e8da45979670c418cff409e5acc09b44d61eefaa"/>
  <p:tag name="KSO_WM_NEWLAYOUT_GROUP_ID" val="layout_26"/>
  <p:tag name="KSO_WM_NEWLAYOUT_ID" val="slide_5c773a159522ecff"/>
</p:tagLst>
</file>

<file path=ppt/tags/tag12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23.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2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2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2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27.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2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2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3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31.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3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3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3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3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3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37.xml><?xml version="1.0" encoding="utf-8"?>
<p:tagLst xmlns:p="http://schemas.openxmlformats.org/presentationml/2006/main">
  <p:tag name="KSO_WM_BEAUTIFY_FLAG" val="#fgm#"/>
  <p:tag name="KSO_WM_FIGMA_FLAG" val="#fgm#"/>
  <p:tag name="KSO_WM_UNIT_INDEX" val="1"/>
  <p:tag name="KSO_WM_UNIT_TYPE" val="a"/>
  <p:tag name="KSO_WM_LAYOUT_CHECK_HASH" val="4dcac53191b37606b9c5a1168440afe020b87d36"/>
  <p:tag name="KSO_WM_NEWLAYOUT_GROUP_ID" val="layout_27"/>
  <p:tag name="KSO_WM_NEWLAYOUT_ID" val="slide_68c7e1d569ee91b3"/>
</p:tagLst>
</file>

<file path=ppt/tags/tag138.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Lst>
</file>

<file path=ppt/tags/tag139.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1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4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4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42.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Lst>
</file>

<file path=ppt/tags/tag143.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14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4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46.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Lst>
</file>

<file path=ppt/tags/tag147.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14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4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50.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4_1"/>
  <p:tag name="KSO_WM_UNIT_TYPE" val="l_h_i"/>
</p:tagLst>
</file>

<file path=ppt/tags/tag151.xml><?xml version="1.0" encoding="utf-8"?>
<p:tagLst xmlns:p="http://schemas.openxmlformats.org/presentationml/2006/main">
  <p:tag name="KSO_WM_BEAUTIFY_FLAG" val="#fgm#"/>
  <p:tag name="KSO_WM_DIAGRAM_GROUP_CODE" val="1"/>
  <p:tag name="KSO_WM_FIGMA_FLAG" val="#fgm#"/>
  <p:tag name="KSO_WM_UNIT_INDEX" val="1_4_2"/>
  <p:tag name="KSO_WM_UNIT_SUBTYPE" val="d"/>
  <p:tag name="KSO_WM_UNIT_TYPE" val="l_h_i"/>
</p:tagLst>
</file>

<file path=ppt/tags/tag152.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53.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15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5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5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57.xml><?xml version="1.0" encoding="utf-8"?>
<p:tagLst xmlns:p="http://schemas.openxmlformats.org/presentationml/2006/main">
  <p:tag name="KSO_WM_BEAUTIFY_FLAG" val="#fgm#"/>
  <p:tag name="KSO_WM_FIGMA_FLAG" val="#fgm#"/>
  <p:tag name="KSO_WM_UNIT_INDEX" val="1"/>
  <p:tag name="KSO_WM_UNIT_TYPE" val="a"/>
  <p:tag name="KSO_WM_LAYOUT_CHECK_HASH" val="a055c444e247b7ca3fd865245cbb8d563ecf0013"/>
  <p:tag name="KSO_WM_NEWLAYOUT_GROUP_ID" val="layout_34"/>
  <p:tag name="KSO_WM_NEWLAYOUT_ID" val="slide_437b60f49d977836"/>
</p:tagLst>
</file>

<file path=ppt/tags/tag158.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5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6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61.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6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6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64.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6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6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6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6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6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7.xml><?xml version="1.0" encoding="utf-8"?>
<p:tagLst xmlns:p="http://schemas.openxmlformats.org/presentationml/2006/main">
  <p:tag name="KSO_WM_BEAUTIFY_FLAG" val="#fgm#"/>
  <p:tag name="KSO_WM_FIGMA_FLAG" val="#fgm#"/>
  <p:tag name="KSO_WM_UNIT_INDEX" val="1"/>
  <p:tag name="KSO_WM_UNIT_TYPE" val="a"/>
  <p:tag name="KSO_WM_LAYOUT_CHECK_HASH" val="89494ec753474fec33479feadc5ffa260746df47"/>
  <p:tag name="KSO_WM_NEWLAYOUT_GROUP_ID" val="layout_42"/>
  <p:tag name="KSO_WM_NEWLAYOUT_ID" val="slide_c88a85b3a72d5464"/>
</p:tagLst>
</file>

<file path=ppt/tags/tag170.xml><?xml version="1.0" encoding="utf-8"?>
<p:tagLst xmlns:p="http://schemas.openxmlformats.org/presentationml/2006/main">
  <p:tag name="KSO_WM_BEAUTIFY_FLAG" val="#fgm#"/>
  <p:tag name="KSO_WM_FIGMA_FLAG" val="#fgm#"/>
  <p:tag name="KSO_WM_UNIT_INDEX" val="1"/>
  <p:tag name="KSO_WM_UNIT_TYPE" val="a"/>
  <p:tag name="KSO_WM_LAYOUT_CHECK_HASH" val="17e7b15c1eba8402c8a6aedb20cff2f3eff65cb9"/>
  <p:tag name="KSO_WM_NEWLAYOUT_GROUP_ID" val="layout_6"/>
  <p:tag name="KSO_WM_NEWLAYOUT_ID" val="slide_db6ecc7827b66e6e"/>
</p:tagLst>
</file>

<file path=ppt/tags/tag171.xml><?xml version="1.0" encoding="utf-8"?>
<p:tagLst xmlns:p="http://schemas.openxmlformats.org/presentationml/2006/main">
  <p:tag name="KSO_WM_BEAUTIFY_FLAG" val="#fgm#"/>
  <p:tag name="KSO_WM_FIGMA_FLAG" val="#fgm#"/>
  <p:tag name="KSO_WM_UNIT_INDEX" val="1"/>
  <p:tag name="KSO_WM_UNIT_TYPE" val="d"/>
</p:tagLst>
</file>

<file path=ppt/tags/tag17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17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7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7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17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7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7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17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8.xml><?xml version="1.0" encoding="utf-8"?>
<p:tagLst xmlns:p="http://schemas.openxmlformats.org/presentationml/2006/main">
  <p:tag name="KSO_WM_BEAUTIFY_FLAG" val="#fgm#"/>
  <p:tag name="KSO_WM_FIGMA_FLAG" val="#fgm#"/>
  <p:tag name="KSO_WM_UNIT_INDEX" val="1"/>
  <p:tag name="KSO_WM_UNIT_TYPE" val="d"/>
</p:tagLst>
</file>

<file path=ppt/tags/tag18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8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8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8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84.xml><?xml version="1.0" encoding="utf-8"?>
<p:tagLst xmlns:p="http://schemas.openxmlformats.org/presentationml/2006/main">
  <p:tag name="KSO_WM_BEAUTIFY_FLAG" val="#fgm#"/>
  <p:tag name="KSO_WM_FIGMA_FLAG" val="#fgm#"/>
  <p:tag name="KSO_WM_UNIT_INDEX" val="1"/>
  <p:tag name="KSO_WM_UNIT_TYPE" val="a"/>
  <p:tag name="KSO_WM_LAYOUT_CHECK_HASH" val="81d2ad8f76cf4fb22111afe6ab0d9dfdec2c783c"/>
  <p:tag name="KSO_WM_NEWLAYOUT_GROUP_ID" val="layout_2"/>
  <p:tag name="KSO_WM_NEWLAYOUT_ID" val="slide_ae82171bf138ca61"/>
</p:tagLst>
</file>

<file path=ppt/tags/tag18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86.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8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8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89.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1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190.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9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9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9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94.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9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9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9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9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19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00.xml><?xml version="1.0" encoding="utf-8"?>
<p:tagLst xmlns:p="http://schemas.openxmlformats.org/presentationml/2006/main">
  <p:tag name="KSO_WM_BEAUTIFY_FLAG" val="#fgm#"/>
  <p:tag name="KSO_WM_FIGMA_FLAG" val="#fgm#"/>
  <p:tag name="KSO_WM_UNIT_INDEX" val="1"/>
  <p:tag name="KSO_WM_UNIT_TYPE" val="a"/>
  <p:tag name="KSO_WM_LAYOUT_CHECK_HASH" val="0c32e4c145bb6c7347aa8a1339538c71e1833fdf"/>
  <p:tag name="KSO_WM_NEWLAYOUT_GROUP_ID" val="layout_30"/>
  <p:tag name="KSO_WM_NEWLAYOUT_ID" val="slide_12c4e45e347f26ce"/>
</p:tagLst>
</file>

<file path=ppt/tags/tag201.xml><?xml version="1.0" encoding="utf-8"?>
<p:tagLst xmlns:p="http://schemas.openxmlformats.org/presentationml/2006/main">
  <p:tag name="KSO_WM_BEAUTIFY_FLAG" val="#fgm#"/>
  <p:tag name="KSO_WM_FIGMA_FLAG" val="#fgm#"/>
  <p:tag name="KSO_WM_UNIT_INDEX" val="1"/>
  <p:tag name="KSO_WM_UNIT_TYPE" val="d"/>
</p:tagLst>
</file>

<file path=ppt/tags/tag20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20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0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0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20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0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0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20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1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1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1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1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14.xml><?xml version="1.0" encoding="utf-8"?>
<p:tagLst xmlns:p="http://schemas.openxmlformats.org/presentationml/2006/main">
  <p:tag name="KSO_WM_BEAUTIFY_FLAG" val="#fgm#"/>
  <p:tag name="KSO_WM_FIGMA_FLAG" val="#fgm#"/>
  <p:tag name="KSO_WM_UNIT_INDEX" val="1"/>
  <p:tag name="KSO_WM_UNIT_TYPE" val="a"/>
  <p:tag name="KSO_WM_LAYOUT_CHECK_HASH" val="ba1e19ca08a734b6fdf84effdf462d75d03a3906"/>
  <p:tag name="KSO_WM_NEWLAYOUT_GROUP_ID" val="layout_63"/>
  <p:tag name="KSO_WM_NEWLAYOUT_ID" val="slide_bf4a5822a39e10dd"/>
</p:tagLst>
</file>

<file path=ppt/tags/tag215.xml><?xml version="1.0" encoding="utf-8"?>
<p:tagLst xmlns:p="http://schemas.openxmlformats.org/presentationml/2006/main">
  <p:tag name="KSO_WM_BEAUTIFY_FLAG" val="#fgm#"/>
  <p:tag name="KSO_WM_FIGMA_FLAG" val="#fgm#"/>
  <p:tag name="KSO_WM_UNIT_INDEX" val="1"/>
  <p:tag name="KSO_WM_UNIT_TYPE" val="d"/>
</p:tagLst>
</file>

<file path=ppt/tags/tag21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1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1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1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22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2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2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23.xml><?xml version="1.0" encoding="utf-8"?>
<p:tagLst xmlns:p="http://schemas.openxmlformats.org/presentationml/2006/main">
  <p:tag name="KSO_WM_BEAUTIFY_FLAG" val="#fgm#"/>
  <p:tag name="KSO_WM_FIGMA_FLAG" val="#fgm#"/>
  <p:tag name="KSO_WM_UNIT_INDEX" val="1"/>
  <p:tag name="KSO_WM_UNIT_TYPE" val="a"/>
  <p:tag name="KSO_WM_LAYOUT_CHECK_HASH" val="71bd49f76ace0adfc3b54007f23916eab18d2f6b"/>
  <p:tag name="KSO_WM_NEWLAYOUT_GROUP_ID" val="layout_35"/>
  <p:tag name="KSO_WM_NEWLAYOUT_ID" val="slide_90cdd96762bb354a"/>
</p:tagLst>
</file>

<file path=ppt/tags/tag224.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22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2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27.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22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2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30.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23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3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33.xml><?xml version="1.0" encoding="utf-8"?>
<p:tagLst xmlns:p="http://schemas.openxmlformats.org/presentationml/2006/main">
  <p:tag name="KSO_WM_BEAUTIFY_FLAG" val="#fgm#"/>
  <p:tag name="KSO_WM_DIAGRAM_GROUP_CODE" val="1"/>
  <p:tag name="KSO_WM_FIGMA_FLAG" val="#fgm#"/>
  <p:tag name="KSO_WM_UNIT_INDEX" val="1_4_2"/>
  <p:tag name="KSO_WM_UNIT_SUBTYPE" val="d"/>
  <p:tag name="KSO_WM_UNIT_TYPE" val="l_h_i"/>
</p:tagLst>
</file>

<file path=ppt/tags/tag234.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35.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23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3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3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39.xml><?xml version="1.0" encoding="utf-8"?>
<p:tagLst xmlns:p="http://schemas.openxmlformats.org/presentationml/2006/main">
  <p:tag name="KSO_WM_BEAUTIFY_FLAG" val="#fgm#"/>
  <p:tag name="KSO_WM_FIGMA_FLAG" val="#fgm#"/>
  <p:tag name="KSO_WM_UNIT_INDEX" val="1"/>
  <p:tag name="KSO_WM_UNIT_TYPE" val="a"/>
  <p:tag name="KSO_WM_LAYOUT_CHECK_HASH" val="3737399fcbb9266f1f6d6a4d3596bed3e40fb93b"/>
  <p:tag name="KSO_WM_NEWLAYOUT_GROUP_ID" val="layout_10009"/>
  <p:tag name="KSO_WM_NEWLAYOUT_ID" val="slide_97a51ff2b1722ceb"/>
</p:tagLst>
</file>

<file path=ppt/tags/tag2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40.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24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4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43.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24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4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46.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24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4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4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5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5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52.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253.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e1d1deb6b1247f676a15237a9de707bf4b90e7f7"/>
  <p:tag name="KSO_WM_NEWLAYOUT_GROUP_ID" val="layout_1-5"/>
  <p:tag name="KSO_WM_NEWLAYOUT_ID" val="slide_61223ae7a7f7aefc"/>
</p:tagLst>
</file>

<file path=ppt/tags/tag254.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25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25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57.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25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25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60.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26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26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63.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26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26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6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 name="KSO_WM_TEMPLATE_INDEX" val="40490570"/>
  <p:tag name="KSO_WM_TEMPLATE_CATEGORY" val="custom"/>
</p:tagLst>
</file>

<file path=ppt/tags/tag26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 name="KSO_WM_TEMPLATE_INDEX" val="40490570"/>
  <p:tag name="KSO_WM_TEMPLATE_CATEGORY" val="custom"/>
</p:tagLst>
</file>

<file path=ppt/tags/tag26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6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1.xml><?xml version="1.0" encoding="utf-8"?>
<p:tagLst xmlns:p="http://schemas.openxmlformats.org/presentationml/2006/main">
  <p:tag name="KSO_WM_UNIT_TYPE" val="i"/>
  <p:tag name="KSO_WM_UNIT_INDEX" val="1"/>
  <p:tag name="KSO_WM_BEAUTIFY_FLAG" val="#wm#"/>
  <p:tag name="KSO_WM_TAG_VERSION" val="3.0"/>
  <p:tag name="KSO_WM_UNIT_ID" val="_2*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2.xml><?xml version="1.0" encoding="utf-8"?>
<p:tagLst xmlns:p="http://schemas.openxmlformats.org/presentationml/2006/main">
  <p:tag name="KSO_WM_UNIT_TYPE" val="i"/>
  <p:tag name="KSO_WM_UNIT_INDEX" val="3"/>
  <p:tag name="KSO_WM_BEAUTIFY_FLAG" val="#wm#"/>
  <p:tag name="KSO_WM_TAG_VERSION" val="3.0"/>
  <p:tag name="KSO_WM_UNIT_ID" val="_2*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3.xml><?xml version="1.0" encoding="utf-8"?>
<p:tagLst xmlns:p="http://schemas.openxmlformats.org/presentationml/2006/main">
  <p:tag name="KSO_WM_UNIT_TYPE" val="i"/>
  <p:tag name="KSO_WM_UNIT_INDEX" val="4"/>
  <p:tag name="KSO_WM_BEAUTIFY_FLAG" val="#wm#"/>
  <p:tag name="KSO_WM_TAG_VERSION" val="3.0"/>
  <p:tag name="KSO_WM_UNIT_ID" val="_2*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4.xml><?xml version="1.0" encoding="utf-8"?>
<p:tagLst xmlns:p="http://schemas.openxmlformats.org/presentationml/2006/main">
  <p:tag name="KSO_WM_UNIT_TYPE" val="i"/>
  <p:tag name="KSO_WM_UNIT_INDEX" val="2"/>
  <p:tag name="KSO_WM_BEAUTIFY_FLAG" val="#wm#"/>
  <p:tag name="KSO_WM_TAG_VERSION" val="3.0"/>
  <p:tag name="KSO_WM_UNIT_ID" val="_2*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5.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6"/>
  <p:tag name="KSO_WM_TEMPLATE_INDEX" val="40490570"/>
  <p:tag name="KSO_WM_TEMPLATE_CATEGORY" val="custom"/>
</p:tagLst>
</file>

<file path=ppt/tags/tag27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7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70"/>
  <p:tag name="KSO_WM_TEMPLATE_CATEGORY" val="custom"/>
</p:tagLst>
</file>

<file path=ppt/tags/tag28.xml><?xml version="1.0" encoding="utf-8"?>
<p:tagLst xmlns:p="http://schemas.openxmlformats.org/presentationml/2006/main">
  <p:tag name="KSO_WM_BEAUTIFY_FLAG" val="#fgm#"/>
  <p:tag name="KSO_WM_FIGMA_FLAG" val="#fgm#"/>
  <p:tag name="KSO_WM_UNIT_INDEX" val="1"/>
  <p:tag name="KSO_WM_UNIT_TYPE" val="a"/>
  <p:tag name="KSO_WM_LAYOUT_CHECK_HASH" val="89b84d055aad8e2388c7826d8f7eeabb96e9b859"/>
  <p:tag name="KSO_WM_NEWLAYOUT_GROUP_ID" val="layout_53"/>
  <p:tag name="KSO_WM_NEWLAYOUT_ID" val="slide_d0353eb596aa5dda"/>
</p:tagLst>
</file>

<file path=ppt/tags/tag28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3*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81.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3*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8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8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8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8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70"/>
  <p:tag name="KSO_WM_TEMPLATE_CATEGORY" val="custom"/>
</p:tagLst>
</file>

<file path=ppt/tags/tag286.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4*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TEMPLATE_INDEX" val="40490570"/>
  <p:tag name="KSO_WM_TEMPLATE_CATEGORY" val="custom"/>
</p:tagLst>
</file>

<file path=ppt/tags/tag287.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4*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TEMPLATE_INDEX" val="40490570"/>
  <p:tag name="KSO_WM_TEMPLATE_CATEGORY" val="custom"/>
</p:tagLst>
</file>

<file path=ppt/tags/tag288.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4*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TEMPLATE_INDEX" val="40490570"/>
  <p:tag name="KSO_WM_TEMPLATE_CATEGORY" val="custom"/>
</p:tagLst>
</file>

<file path=ppt/tags/tag289.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4*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TEMPLATE_INDEX" val="40490570"/>
  <p:tag name="KSO_WM_TEMPLATE_CATEGORY" val="custom"/>
</p:tagLst>
</file>

<file path=ppt/tags/tag2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29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9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9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9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70"/>
  <p:tag name="KSO_WM_TEMPLATE_CATEGORY" val="custom"/>
</p:tagLst>
</file>

<file path=ppt/tags/tag29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9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9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9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9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29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0.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30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7*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0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0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0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0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70"/>
  <p:tag name="KSO_WM_TEMPLATE_CATEGORY" val="custom"/>
</p:tagLst>
</file>

<file path=ppt/tags/tag305.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8*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70"/>
  <p:tag name="KSO_WM_TEMPLATE_CATEGORY" val="custom"/>
</p:tagLst>
</file>

<file path=ppt/tags/tag30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0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0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09.xml><?xml version="1.0" encoding="utf-8"?>
<p:tagLst xmlns:p="http://schemas.openxmlformats.org/presentationml/2006/main">
  <p:tag name="KSO_WM_UNIT_TYPE" val="i"/>
  <p:tag name="KSO_WM_UNIT_INDEX" val="1"/>
  <p:tag name="KSO_WM_BEAUTIFY_FLAG" val="#wm#"/>
  <p:tag name="KSO_WM_TAG_VERSION" val="3.0"/>
  <p:tag name="KSO_WM_UNIT_ID" val="_9*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10.xml><?xml version="1.0" encoding="utf-8"?>
<p:tagLst xmlns:p="http://schemas.openxmlformats.org/presentationml/2006/main">
  <p:tag name="KSO_WM_UNIT_TYPE" val="i"/>
  <p:tag name="KSO_WM_UNIT_INDEX" val="2"/>
  <p:tag name="KSO_WM_BEAUTIFY_FLAG" val="#wm#"/>
  <p:tag name="KSO_WM_TAG_VERSION" val="3.0"/>
  <p:tag name="KSO_WM_UNIT_ID" val="_9*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1.xml><?xml version="1.0" encoding="utf-8"?>
<p:tagLst xmlns:p="http://schemas.openxmlformats.org/presentationml/2006/main">
  <p:tag name="KSO_WM_UNIT_TYPE" val="i"/>
  <p:tag name="KSO_WM_UNIT_INDEX" val="4"/>
  <p:tag name="KSO_WM_BEAUTIFY_FLAG" val="#wm#"/>
  <p:tag name="KSO_WM_TAG_VERSION" val="3.0"/>
  <p:tag name="KSO_WM_UNIT_ID" val="_9*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2.xml><?xml version="1.0" encoding="utf-8"?>
<p:tagLst xmlns:p="http://schemas.openxmlformats.org/presentationml/2006/main">
  <p:tag name="KSO_WM_UNIT_TYPE" val="i"/>
  <p:tag name="KSO_WM_UNIT_INDEX" val="3"/>
  <p:tag name="KSO_WM_BEAUTIFY_FLAG" val="#wm#"/>
  <p:tag name="KSO_WM_TAG_VERSION" val="3.0"/>
  <p:tag name="KSO_WM_UNIT_ID" val="_9*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6.xml><?xml version="1.0" encoding="utf-8"?>
<p:tagLst xmlns:p="http://schemas.openxmlformats.org/presentationml/2006/main">
  <p:tag name="KSO_WM_UNIT_TYPE" val="f"/>
  <p:tag name="KSO_WM_BEAUTIFY_FLAG" val="#wm#"/>
  <p:tag name="KSO_WM_FIGMA_FLAG" val="#fgm#"/>
  <p:tag name="KSO_WM_UNIT_INDEX" val="1"/>
  <p:tag name="KSO_WM_UNIT_SUBTYPE" val="c"/>
  <p:tag name="KSO_WM_UNIT_TEXT_TYPE" val="1"/>
  <p:tag name="KSO_WM_UNIT_ID" val="_9*f*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7.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daa966392edcfe4b8261bd8007da121071790858"/>
  <p:tag name="KSO_WM_NEWLAYOUT_ID" val="1839"/>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8.xml><?xml version="1.0" encoding="utf-8"?>
<p:tagLst xmlns:p="http://schemas.openxmlformats.org/presentationml/2006/main">
  <p:tag name="KSO_WM_UNIT_HIGHLIGHT" val="0"/>
  <p:tag name="KSO_WM_BEAUTIFY_FLAG" val="#wm#"/>
  <p:tag name="KSO_WM_FIGMA_FLAG" val="#fgm#"/>
  <p:tag name="KSO_WM_UNIT_INDEX" val="2"/>
  <p:tag name="KSO_WM_UNIT_SUBTYPE" val="b"/>
  <p:tag name="KSO_WM_UNIT_TEXT_TYPE" val="1"/>
  <p:tag name="KSO_WM_UNIT_TYPE" val="f"/>
  <p:tag name="KSO_WM_UNIT_ID" val="_9*f*2"/>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19.xml><?xml version="1.0" encoding="utf-8"?>
<p:tagLst xmlns:p="http://schemas.openxmlformats.org/presentationml/2006/main">
  <p:tag name="KSO_WM_UNIT_TYPE" val="i"/>
  <p:tag name="KSO_WM_UNIT_INDEX" val="1"/>
  <p:tag name="KSO_WM_BEAUTIFY_FLAG" val="#wm#"/>
  <p:tag name="KSO_WM_TAG_VERSION" val="3.0"/>
  <p:tag name="KSO_WM_UNIT_ID" val="_1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20.xml><?xml version="1.0" encoding="utf-8"?>
<p:tagLst xmlns:p="http://schemas.openxmlformats.org/presentationml/2006/main">
  <p:tag name="KSO_WM_UNIT_TYPE" val="i"/>
  <p:tag name="KSO_WM_UNIT_INDEX" val="2"/>
  <p:tag name="KSO_WM_BEAUTIFY_FLAG" val="#wm#"/>
  <p:tag name="KSO_WM_TAG_VERSION" val="3.0"/>
  <p:tag name="KSO_WM_UNIT_ID" val="_1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1.xml><?xml version="1.0" encoding="utf-8"?>
<p:tagLst xmlns:p="http://schemas.openxmlformats.org/presentationml/2006/main">
  <p:tag name="KSO_WM_UNIT_TYPE" val="i"/>
  <p:tag name="KSO_WM_UNIT_INDEX" val="3"/>
  <p:tag name="KSO_WM_BEAUTIFY_FLAG" val="#wm#"/>
  <p:tag name="KSO_WM_TAG_VERSION" val="3.0"/>
  <p:tag name="KSO_WM_UNIT_ID" val="_1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2.xml><?xml version="1.0" encoding="utf-8"?>
<p:tagLst xmlns:p="http://schemas.openxmlformats.org/presentationml/2006/main">
  <p:tag name="KSO_WM_UNIT_TYPE" val="i"/>
  <p:tag name="KSO_WM_UNIT_INDEX" val="8"/>
  <p:tag name="KSO_WM_BEAUTIFY_FLAG" val="#wm#"/>
  <p:tag name="KSO_WM_TAG_VERSION" val="3.0"/>
  <p:tag name="KSO_WM_UNIT_ID" val="_1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3.xml><?xml version="1.0" encoding="utf-8"?>
<p:tagLst xmlns:p="http://schemas.openxmlformats.org/presentationml/2006/main">
  <p:tag name="KSO_WM_UNIT_TYPE" val="i"/>
  <p:tag name="KSO_WM_UNIT_INDEX" val="6"/>
  <p:tag name="KSO_WM_BEAUTIFY_FLAG" val="#wm#"/>
  <p:tag name="KSO_WM_TAG_VERSION" val="3.0"/>
  <p:tag name="KSO_WM_UNIT_ID" val="_1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4.xml><?xml version="1.0" encoding="utf-8"?>
<p:tagLst xmlns:p="http://schemas.openxmlformats.org/presentationml/2006/main">
  <p:tag name="KSO_WM_UNIT_TYPE" val="i"/>
  <p:tag name="KSO_WM_UNIT_INDEX" val="5"/>
  <p:tag name="KSO_WM_BEAUTIFY_FLAG" val="#wm#"/>
  <p:tag name="KSO_WM_TAG_VERSION" val="3.0"/>
  <p:tag name="KSO_WM_UNIT_ID" val="_1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5.xml><?xml version="1.0" encoding="utf-8"?>
<p:tagLst xmlns:p="http://schemas.openxmlformats.org/presentationml/2006/main">
  <p:tag name="KSO_WM_UNIT_TYPE" val="i"/>
  <p:tag name="KSO_WM_UNIT_INDEX" val="4"/>
  <p:tag name="KSO_WM_BEAUTIFY_FLAG" val="#wm#"/>
  <p:tag name="KSO_WM_TAG_VERSION" val="3.0"/>
  <p:tag name="KSO_WM_UNIT_ID" val="_1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6.xml><?xml version="1.0" encoding="utf-8"?>
<p:tagLst xmlns:p="http://schemas.openxmlformats.org/presentationml/2006/main">
  <p:tag name="KSO_WM_UNIT_TYPE" val="i"/>
  <p:tag name="KSO_WM_UNIT_INDEX" val="7"/>
  <p:tag name="KSO_WM_BEAUTIFY_FLAG" val="#wm#"/>
  <p:tag name="KSO_WM_TAG_VERSION" val="3.0"/>
  <p:tag name="KSO_WM_UNIT_ID" val="_1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2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330.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1171d5166bd0669dc81a809939dbe2493f18a2dc"/>
  <p:tag name="KSO_WM_NEWLAYOUT_ID" val="1844"/>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1.xml><?xml version="1.0" encoding="utf-8"?>
<p:tagLst xmlns:p="http://schemas.openxmlformats.org/presentationml/2006/main">
  <p:tag name="KSO_WM_UNIT_TYPE" val="e"/>
  <p:tag name="KSO_WM_BEAUTIFY_FLAG" val="#wm#"/>
  <p:tag name="KSO_WM_FIGMA_FLAG" val="#fgm#"/>
  <p:tag name="KSO_WM_UNIT_INDEX" val="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2.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3.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6.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8.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39.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f347f964e84896a94429bc61515afcfcf1dce344"/>
  <p:tag name="KSO_WM_NEWLAYOUT_ID" val="1851"/>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4.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340.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4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40490570"/>
</p:tagLst>
</file>

<file path=ppt/tags/tag342.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40490570"/>
</p:tagLst>
</file>

<file path=ppt/tags/tag34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4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4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46.xml><?xml version="1.0" encoding="utf-8"?>
<p:tagLst xmlns:p="http://schemas.openxmlformats.org/presentationml/2006/main">
  <p:tag name="KSO_WM_TEMPLATE_SUBCATEGORY" val="29"/>
  <p:tag name="KSO_WM_BEAUTIFY_FLAG" val="#wm#"/>
  <p:tag name="KSO_WM_TEMPLATE_SLIDE_ID" val="slide_7d1b418b74e2b859"/>
  <p:tag name="KSO_WM_TEMPLATE_THUMBS_INDEX" val="1、9"/>
  <p:tag name="KSO_WM_TEMPLATE_INDEX" val="40490570"/>
  <p:tag name="KSO_WM_TEMPLATE_CATEGORY" val="custom"/>
  <p:tag name="KSO_WM_TEMPLATE_MASTER_TYPE" val="0"/>
</p:tagLst>
</file>

<file path=ppt/tags/tag347.xml><?xml version="1.0" encoding="utf-8"?>
<p:tagLst xmlns:p="http://schemas.openxmlformats.org/presentationml/2006/main">
  <p:tag name="KSO_WM_AITEMPLATE_STYLE_ID" val="69796640034"/>
</p:tagLst>
</file>

<file path=ppt/tags/tag348.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daa966392edcfe4b8261bd8007da121071790858"/>
  <p:tag name="KSO_WM_NEWLAYOUT_ID" val="1839"/>
  <p:tag name="KSO_WM_UNIT_PRESET_TEXT" val="单击此处添加文档标题"/>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49.xml><?xml version="1.0" encoding="utf-8"?>
<p:tagLst xmlns:p="http://schemas.openxmlformats.org/presentationml/2006/main">
  <p:tag name="KSO_WM_UNIT_HIGHLIGHT" val="0"/>
  <p:tag name="KSO_WM_BEAUTIFY_FLAG" val="#wm#"/>
  <p:tag name="KSO_WM_FIGMA_FLAG" val="#fgm#"/>
  <p:tag name="KSO_WM_UNIT_INDEX" val="2"/>
  <p:tag name="KSO_WM_UNIT_SUBTYPE" val="b"/>
  <p:tag name="KSO_WM_UNIT_TEXT_TYPE" val="1"/>
  <p:tag name="KSO_WM_UNIT_TYPE" val="f"/>
  <p:tag name="KSO_WM_UNIT_PRESET_TEXT" val="BY WPS"/>
  <p:tag name="KSO_WM_UNIT_ID" val="_9*f*2"/>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50.xml><?xml version="1.0" encoding="utf-8"?>
<p:tagLst xmlns:p="http://schemas.openxmlformats.org/presentationml/2006/main">
  <p:tag name="KSO_WM_SLIDE_CONTENT_ORIENTATION" val="center"/>
  <p:tag name="KSO_WM_SLIDE_HAS_MASK" val="0"/>
  <p:tag name="KSO_WM_SLIDE_ITEM_CNT" val="0"/>
  <p:tag name="KSO_WM_SLIDE_TYPE" val="title"/>
  <p:tag name="KSO_WM_TEMPLATE_SUBCATEGORY" val="29"/>
  <p:tag name="KSO_WM_BEAUTIFY_FLAG" val="#wm#"/>
  <p:tag name="KSO_WM_TEMPLATE_SLIDE_ID" val="slide_7d1b418b74e2b859"/>
  <p:tag name="KSO_WM_TEMPLATE_THUMBS_INDEX" val="1、9"/>
  <p:tag name="KSO_WM_TEMPLATE_INDEX" val="40490570"/>
  <p:tag name="KSO_WM_TEMPLATE_CATEGORY" val="custom"/>
  <p:tag name="KSO_WM_SLIDE_INDEX" val="1"/>
  <p:tag name="KSO_WM_SLIDE_ID" val="custom40490570_1"/>
  <p:tag name="KSO_WM_TEMPLATE_MASTER_TYPE" val="0"/>
  <p:tag name="KSO_WM_SLIDE_LAYOUT" val="a_f"/>
  <p:tag name="KSO_WM_SLIDE_LAYOUT_CNT" val="1_2"/>
</p:tagLst>
</file>

<file path=ppt/tags/tag351.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352.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e1d1deb6b1247f676a15237a9de707bf4b90e7f7"/>
  <p:tag name="KSO_WM_NEWLAYOUT_GROUP_ID" val="layout_1-5"/>
  <p:tag name="KSO_WM_NEWLAYOUT_ID" val="slide_61223ae7a7f7aefc"/>
</p:tagLst>
</file>

<file path=ppt/tags/tag353.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35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35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356.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 name="KSO_WM_UNIT_PRESET_TEXT" val="02"/>
  <p:tag name="KSO_WM_SLIDE_FIGMA_DIAGRAM" val="1"/>
</p:tagLst>
</file>

<file path=ppt/tags/tag35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35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SLIDE_FIGMA_DIAGRAM" val="1"/>
</p:tagLst>
</file>

<file path=ppt/tags/tag359.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 name="KSO_WM_UNIT_PRESET_TEXT" val="03"/>
  <p:tag name="KSO_WM_SLIDE_FIGMA_DIAGRAM" val="1"/>
</p:tagLst>
</file>

<file path=ppt/tags/tag3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6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36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 name="KSO_WM_SLIDE_FIGMA_DIAGRAM" val="1"/>
</p:tagLst>
</file>

<file path=ppt/tags/tag362.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 name="KSO_WM_UNIT_PRESET_TEXT" val="04"/>
  <p:tag name="KSO_WM_SLIDE_FIGMA_DIAGRAM" val="1"/>
</p:tagLst>
</file>

<file path=ppt/tags/tag363.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 name="KSO_WM_SLIDE_FIGMA_DIAGRAM" val="1"/>
</p:tagLst>
</file>

<file path=ppt/tags/tag364.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 name="KSO_WM_SLIDE_FIGMA_DIAGRAM" val="1"/>
</p:tagLst>
</file>

<file path=ppt/tags/tag365.xml><?xml version="1.0" encoding="utf-8"?>
<p:tagLst xmlns:p="http://schemas.openxmlformats.org/presentationml/2006/main">
  <p:tag name="KSO_WM_SLIDE_CONTENT_ORIENTATION" val=""/>
  <p:tag name="KSO_WM_SLIDE_HAS_MASK" val="0"/>
  <p:tag name="KSO_WM_SLIDE_ITEM_CNT" val="4"/>
  <p:tag name="KSO_WM_SLIDE_TYPE" val="contents"/>
  <p:tag name="KSO_WM_TEMPLATE_SUBCATEGORY" val="29"/>
  <p:tag name="KSO_WM_BEAUTIFY_FLAG" val="#wm#"/>
  <p:tag name="KSO_WM_TEMPLATE_FIGMA_ID" val="69796640034"/>
  <p:tag name="KSO_WM_TEMPLATE_SLIDE_ID" val="slide_61223ae7a7f7aefc"/>
</p:tagLst>
</file>

<file path=ppt/tags/tag366.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1171d5166bd0669dc81a809939dbe2493f18a2dc"/>
  <p:tag name="KSO_WM_NEWLAYOUT_ID" val="1844"/>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67.xml><?xml version="1.0" encoding="utf-8"?>
<p:tagLst xmlns:p="http://schemas.openxmlformats.org/presentationml/2006/main">
  <p:tag name="KSO_WM_UNIT_TYPE" val="e"/>
  <p:tag name="KSO_WM_BEAUTIFY_FLAG" val="#wm#"/>
  <p:tag name="KSO_WM_FIGMA_FLAG" val="#fgm#"/>
  <p:tag name="KSO_WM_UNIT_INDEX" val="1"/>
  <p:tag name="KSO_WM_UNIT_PRESET_TEXT" val="0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68.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570"/>
  <p:tag name="KSO_WM_TEMPLATE_CATEGORY" val="custom"/>
  <p:tag name="KSO_WM_SLIDE_INDEX" val="7"/>
  <p:tag name="KSO_WM_SLIDE_ID" val="custom40490570_7"/>
  <p:tag name="KSO_WM_TEMPLATE_MASTER_TYPE" val="0"/>
  <p:tag name="KSO_WM_SLIDE_LAYOUT" val="a_e"/>
  <p:tag name="KSO_WM_SLIDE_LAYOUT_CNT" val="1_1"/>
</p:tagLst>
</file>

<file path=ppt/tags/tag369.xml><?xml version="1.0" encoding="utf-8"?>
<p:tagLst xmlns:p="http://schemas.openxmlformats.org/presentationml/2006/main">
  <p:tag name="KSO_WM_BEAUTIFY_FLAG" val="#fgm#"/>
  <p:tag name="KSO_WM_FIGMA_FLAG" val="#fgm#"/>
  <p:tag name="KSO_WM_UNIT_INDEX" val="1"/>
  <p:tag name="KSO_WM_UNIT_TYPE" val="a"/>
  <p:tag name="KSO_WM_LAYOUT_CHECK_HASH" val="3737399fcbb9266f1f6d6a4d3596bed3e40fb93b"/>
  <p:tag name="KSO_WM_NEWLAYOUT_GROUP_ID" val="layout_10009"/>
  <p:tag name="KSO_WM_NEWLAYOUT_ID" val="slide_97a51ff2b1722ceb"/>
  <p:tag name="KSO_WM_UNIT_PRESET_TEXT" val="单击此处添加标题"/>
</p:tagLst>
</file>

<file path=ppt/tags/tag3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70.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1291e801-babf-42f9-adf4-342c8458c27e.jpg?Expires=1798610967\u0026AWSAccessKeyId=AKLT9NSy7kh8TIS1UzNqLRY2\u0026Signature=bZ4OyCxKoTBefe8L%2ByD6bWnU%2Bzs%3D&quot;,&quot;product_name&quot;:&quot;wps-wpp-pc&quot;,&quot;intention_code&quot;:&quot;wps_wpp_generate_doc_pay&quot;}*auto_qingqiu_3.0.4_Mock_V1_prod*1767074960645_0c9971_038b49bfc638-slide-3"/>
</p:tagLst>
</file>

<file path=ppt/tags/tag37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37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73.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ai-gateway-save.ks3-cn-beijing.ksyuncs.com/aigc-gateway-v2-prod/c665ccd1dbe97be3a5006dd984ffe03d_0.jpeg?Expires=1767161371\u0026AWSAccessKeyId=AKLT9VJ0mcxR8yRlm6PIC9hY\u0026Signature=0vTZ47tifD%2B8uZzzpnYnm%2F3WR0c%3D&quot;,&quot;product_name&quot;:&quot;wps-wpp-pc&quot;,&quot;intention_code&quot;:&quot;wps_wpp_generate_doc_pay&quot;}*auto_doubao_3.0.4_Mock_V1_prod*1767074960645_0c9971_038b49bfc638-slide-3"/>
</p:tagLst>
</file>

<file path=ppt/tags/tag37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37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76.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http://ai-gateway-save.ks3-cn-beijing.ksyuncs.com/aigc-gateway-v2-prod/31177722ea617454514ac202c3f3e9b4_0.jpeg?Expires=1767161371\u0026AWSAccessKeyId=AKLT9VJ0mcxR8yRlm6PIC9hY\u0026Signature=R89yaw6zEutnuLupGTGK9GdGLxQ%3D&quot;,&quot;product_name&quot;:&quot;wps-wpp-pc&quot;,&quot;intention_code&quot;:&quot;wps_wpp_generate_doc_pay&quot;}*auto_doubao_3.0.4_Mock_V1_prod*1767074960645_0c9971_038b49bfc638-slide-3"/>
</p:tagLst>
</file>

<file path=ppt/tags/tag37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37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79.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97a51ff2b1722ceb"/>
</p:tagLst>
</file>

<file path=ppt/tags/tag3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80.xml><?xml version="1.0" encoding="utf-8"?>
<p:tagLst xmlns:p="http://schemas.openxmlformats.org/presentationml/2006/main">
  <p:tag name="KSO_WM_BEAUTIFY_FLAG" val="#fgm#"/>
  <p:tag name="KSO_WM_FIGMA_FLAG" val="#fgm#"/>
  <p:tag name="KSO_WM_UNIT_INDEX" val="1"/>
  <p:tag name="KSO_WM_UNIT_TYPE" val="a"/>
  <p:tag name="KSO_WM_LAYOUT_CHECK_HASH" val="71bd49f76ace0adfc3b54007f23916eab18d2f6b"/>
  <p:tag name="KSO_WM_NEWLAYOUT_GROUP_ID" val="layout_35"/>
  <p:tag name="KSO_WM_NEWLAYOUT_ID" val="slide_90cdd96762bb354a"/>
  <p:tag name="KSO_WM_UNIT_PRESET_TEXT" val="单击此处添加标题"/>
</p:tagLst>
</file>

<file path=ppt/tags/tag381.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38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38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84.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 name="KSO_WM_UNIT_PRESET_TEXT" val="02"/>
</p:tagLst>
</file>

<file path=ppt/tags/tag38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38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87.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 name="KSO_WM_UNIT_PRESET_TEXT" val="03"/>
</p:tagLst>
</file>

<file path=ppt/tags/tag38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38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90.xml><?xml version="1.0" encoding="utf-8"?>
<p:tagLst xmlns:p="http://schemas.openxmlformats.org/presentationml/2006/main">
  <p:tag name="KSO_WM_BEAUTIFY_FLAG" val="#fgm#"/>
  <p:tag name="KSO_WM_DIAGRAM_GROUP_CODE" val="1"/>
  <p:tag name="KSO_WM_FIGMA_FLAG" val="#fgm#"/>
  <p:tag name="KSO_WM_UNIT_INDEX" val="1_4_2"/>
  <p:tag name="KSO_WM_UNIT_SUBTYPE" val="d"/>
  <p:tag name="KSO_WM_UNIT_TYPE" val="l_h_i"/>
  <p:tag name="KSO_WM_UNIT_PRESET_TEXT" val="04"/>
</p:tagLst>
</file>

<file path=ppt/tags/tag391.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392.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 name="KSO_WM_UNIT_PRESET_TEXT" val="单击此处添加项正文"/>
</p:tagLst>
</file>

<file path=ppt/tags/tag393.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40034"/>
  <p:tag name="KSO_WM_TEMPLATE_SLIDE_ID" val="slide_90cdd96762bb354a"/>
</p:tagLst>
</file>

<file path=ppt/tags/tag394.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1171d5166bd0669dc81a809939dbe2493f18a2dc"/>
  <p:tag name="KSO_WM_NEWLAYOUT_ID" val="1844"/>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95.xml><?xml version="1.0" encoding="utf-8"?>
<p:tagLst xmlns:p="http://schemas.openxmlformats.org/presentationml/2006/main">
  <p:tag name="KSO_WM_UNIT_TYPE" val="e"/>
  <p:tag name="KSO_WM_BEAUTIFY_FLAG" val="#wm#"/>
  <p:tag name="KSO_WM_FIGMA_FLAG" val="#fgm#"/>
  <p:tag name="KSO_WM_UNIT_INDEX" val="1"/>
  <p:tag name="KSO_WM_UNIT_PRESET_TEXT" val="0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396.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570"/>
  <p:tag name="KSO_WM_TEMPLATE_CATEGORY" val="custom"/>
  <p:tag name="KSO_WM_SLIDE_INDEX" val="7"/>
  <p:tag name="KSO_WM_SLIDE_ID" val="custom40490570_7"/>
  <p:tag name="KSO_WM_TEMPLATE_MASTER_TYPE" val="0"/>
  <p:tag name="KSO_WM_SLIDE_LAYOUT" val="a_e"/>
  <p:tag name="KSO_WM_SLIDE_LAYOUT_CNT" val="1_1"/>
</p:tagLst>
</file>

<file path=ppt/tags/tag39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98.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a7fbd3ee-007b-4d1b-960d-ebeb68ec890a.jpg?Expires=1798610332\u0026AWSAccessKeyId=AKLT9NSy7kh8TIS1UzNqLRY2\u0026Signature=KD4AEsP1LCXS3T6EAIxMhomY3oo%3D&quot;,&quot;product_name&quot;:&quot;wps-wpp-pc&quot;,&quot;intention_code&quot;:&quot;wps_wpp_generate_doc_pay&quot;}*auto_qingqiu_3.0.4_Mock_V1_prod*1767074324965_7b8d79_9bf97e95a886-slide-6"/>
</p:tagLst>
</file>

<file path=ppt/tags/tag399.xml><?xml version="1.0" encoding="utf-8"?>
<p:tagLst xmlns:p="http://schemas.openxmlformats.org/presentationml/2006/main">
  <p:tag name="KSO_WM_BEAUTIFY_FLAG" val="#fgm#"/>
  <p:tag name="KSO_WM_FIGMA_FLAG" val="#fgm#"/>
  <p:tag name="KSO_WM_UNIT_INDEX" val="1"/>
  <p:tag name="KSO_WM_UNIT_TYPE" val="a"/>
  <p:tag name="KSO_WM_LAYOUT_CHECK_HASH" val="71bd49f76ace0adfc3b54007f23916eab18d2f6b"/>
  <p:tag name="KSO_WM_NEWLAYOUT_GROUP_ID" val="layout_35"/>
  <p:tag name="KSO_WM_NEWLAYOUT_ID" val="slide_90cdd96762bb354a"/>
  <p:tag name="KSO_WM_UNIT_PRESET_TEXT" val="单击此处添加标题"/>
</p:tagLst>
</file>

<file path=ppt/tags/tag4.xml><?xml version="1.0" encoding="utf-8"?>
<p:tagLst xmlns:p="http://schemas.openxmlformats.org/presentationml/2006/main">
  <p:tag name="KSO_WM_BEAUTIFY_FLAG" val="#fgm#"/>
  <p:tag name="KSO_WM_FIGMA_FLAG" val="#fgm#"/>
  <p:tag name="KSO_WM_UNIT_INDEX" val="1"/>
  <p:tag name="KSO_WM_UNIT_TYPE" val="a"/>
  <p:tag name="KSO_WM_LAYOUT_CHECK_HASH" val="527b8ca1282378d5e1ab9cb5dcfd18439a8c115f"/>
  <p:tag name="KSO_WM_NEWLAYOUT_GROUP_ID" val="layout_10004"/>
  <p:tag name="KSO_WM_NEWLAYOUT_ID" val="slide_5590a1d109e7c98d"/>
</p:tagLst>
</file>

<file path=ppt/tags/tag40.xml><?xml version="1.0" encoding="utf-8"?>
<p:tagLst xmlns:p="http://schemas.openxmlformats.org/presentationml/2006/main">
  <p:tag name="KSO_WM_BEAUTIFY_FLAG" val="#fgm#"/>
  <p:tag name="KSO_WM_FIGMA_FLAG" val="#fgm#"/>
  <p:tag name="KSO_WM_UNIT_INDEX" val="1"/>
  <p:tag name="KSO_WM_UNIT_TYPE" val="a"/>
  <p:tag name="KSO_WM_LAYOUT_CHECK_HASH" val="24b15442e8a95612da0cc98cb991a579c0dbcd67"/>
  <p:tag name="KSO_WM_NEWLAYOUT_GROUP_ID" val="layout_59"/>
  <p:tag name="KSO_WM_NEWLAYOUT_ID" val="slide_1800e3ff434db388"/>
</p:tagLst>
</file>

<file path=ppt/tags/tag400.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40034"/>
  <p:tag name="KSO_WM_TEMPLATE_SLIDE_ID" val="slide_bf4a5822a39e10dd"/>
</p:tagLst>
</file>

<file path=ppt/tags/tag401.xml><?xml version="1.0" encoding="utf-8"?>
<p:tagLst xmlns:p="http://schemas.openxmlformats.org/presentationml/2006/main">
  <p:tag name="KSO_WM_BEAUTIFY_FLAG" val="#fgm#"/>
  <p:tag name="KSO_WM_FIGMA_FLAG" val="#fgm#"/>
  <p:tag name="KSO_WM_UNIT_INDEX" val="1"/>
  <p:tag name="KSO_WM_UNIT_TYPE" val="a"/>
  <p:tag name="KSO_WM_LAYOUT_CHECK_HASH" val="0c32e4c145bb6c7347aa8a1339538c71e1833fdf"/>
  <p:tag name="KSO_WM_NEWLAYOUT_GROUP_ID" val="layout_30"/>
  <p:tag name="KSO_WM_NEWLAYOUT_ID" val="slide_12c4e45e347f26ce"/>
  <p:tag name="KSO_WM_UNIT_PRESET_TEXT" val="单击此处添加标题"/>
</p:tagLst>
</file>

<file path=ppt/tags/tag402.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236e655f-2eb9-4b5e-b519-ac37c615e50c.jpg?Expires=1798610968\u0026AWSAccessKeyId=AKLT9NSy7kh8TIS1UzNqLRY2\u0026Signature=jmJ%2FsJWaYH9Qb2ts6Ky9c4I3o2Q%3D&quot;,&quot;product_name&quot;:&quot;wps-wpp-pc&quot;,&quot;intention_code&quot;:&quot;wps_wpp_generate_doc_pay&quot;}*auto_qingqiu_3.0.4_Mock_V1_prod*1767074960645_0c9971_038b49bfc638-slide-7"/>
</p:tagLst>
</file>

<file path=ppt/tags/tag40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0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0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0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0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0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0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41.xml><?xml version="1.0" encoding="utf-8"?>
<p:tagLst xmlns:p="http://schemas.openxmlformats.org/presentationml/2006/main">
  <p:tag name="KSO_WM_BEAUTIFY_FLAG" val="#fgm#"/>
  <p:tag name="KSO_WM_FIGMA_FLAG" val="#fgm#"/>
  <p:tag name="KSO_WM_UNIT_INDEX" val="1"/>
  <p:tag name="KSO_WM_UNIT_TYPE" val="d"/>
</p:tagLst>
</file>

<file path=ppt/tags/tag41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1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12.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12c4e45e347f26ce"/>
</p:tagLst>
</file>

<file path=ppt/tags/tag413.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1171d5166bd0669dc81a809939dbe2493f18a2dc"/>
  <p:tag name="KSO_WM_NEWLAYOUT_ID" val="1844"/>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414.xml><?xml version="1.0" encoding="utf-8"?>
<p:tagLst xmlns:p="http://schemas.openxmlformats.org/presentationml/2006/main">
  <p:tag name="KSO_WM_UNIT_TYPE" val="e"/>
  <p:tag name="KSO_WM_BEAUTIFY_FLAG" val="#wm#"/>
  <p:tag name="KSO_WM_FIGMA_FLAG" val="#fgm#"/>
  <p:tag name="KSO_WM_UNIT_INDEX" val="1"/>
  <p:tag name="KSO_WM_UNIT_PRESET_TEXT" val="0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415.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570"/>
  <p:tag name="KSO_WM_TEMPLATE_CATEGORY" val="custom"/>
  <p:tag name="KSO_WM_SLIDE_INDEX" val="7"/>
  <p:tag name="KSO_WM_SLIDE_ID" val="custom40490570_7"/>
  <p:tag name="KSO_WM_TEMPLATE_MASTER_TYPE" val="0"/>
  <p:tag name="KSO_WM_SLIDE_LAYOUT" val="a_e"/>
  <p:tag name="KSO_WM_SLIDE_LAYOUT_CNT" val="1_1"/>
</p:tagLst>
</file>

<file path=ppt/tags/tag416.xml><?xml version="1.0" encoding="utf-8"?>
<p:tagLst xmlns:p="http://schemas.openxmlformats.org/presentationml/2006/main">
  <p:tag name="KSO_WM_BEAUTIFY_FLAG" val="#fgm#"/>
  <p:tag name="KSO_WM_FIGMA_FLAG" val="#fgm#"/>
  <p:tag name="KSO_WM_UNIT_INDEX" val="1"/>
  <p:tag name="KSO_WM_UNIT_TYPE" val="a"/>
  <p:tag name="KSO_WM_LAYOUT_CHECK_HASH" val="81d2ad8f76cf4fb22111afe6ab0d9dfdec2c783c"/>
  <p:tag name="KSO_WM_NEWLAYOUT_GROUP_ID" val="layout_2"/>
  <p:tag name="KSO_WM_NEWLAYOUT_ID" val="slide_ae82171bf138ca61"/>
  <p:tag name="KSO_WM_UNIT_PRESET_TEXT" val="单击此处添加标题"/>
</p:tagLst>
</file>

<file path=ppt/tags/tag41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418.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s://sjzg-images.ks3-cn-beijing-internal.ksyun.com/tim_gen_images/doubao_gen/afe2928550702f4c6d95e7e1edda0bc6_0.png?Expires=1767161363\u0026AWSAccessKeyId=AKLTHzmNYxS86KQFnb2pvxtA\u0026Signature=3wUwYlFD4t014mrMbf9eIywiBfU%3D&quot;,&quot;product_name&quot;:&quot;wps-wpp-pc&quot;,&quot;intention_code&quot;:&quot;wps_wpp_generate_doc_pay&quot;}*auto_cache_hit_3.0.4_Mock_V1_prod*1767074960645_0c9971_038b49bfc638-slide-9"/>
</p:tagLst>
</file>

<file path=ppt/tags/tag41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4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42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21.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22.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VCG41N1412369817&quot;,&quot;product_name&quot;:&quot;wps-wpp-pc&quot;,&quot;intention_code&quot;:&quot;wps_wpp_generate_doc_pay&quot;}*auto_gallery_3.0.4_Mock_V1_prod*1767074960645_0c9971_038b49bfc638-slide-9"/>
</p:tagLst>
</file>

<file path=ppt/tags/tag42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42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2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426.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VCG41N545434968&quot;,&quot;product_name&quot;:&quot;wps-wpp-pc&quot;,&quot;intention_code&quot;:&quot;wps_wpp_generate_doc_pay&quot;}*auto_gallery_3.0.4_Mock_V1_prod*1767074960645_0c9971_038b49bfc638-slide-9"/>
</p:tagLst>
</file>

<file path=ppt/tags/tag42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42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29.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ae82171bf138ca61"/>
</p:tagLst>
</file>

<file path=ppt/tags/tag4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430.xml><?xml version="1.0" encoding="utf-8"?>
<p:tagLst xmlns:p="http://schemas.openxmlformats.org/presentationml/2006/main">
  <p:tag name="KSO_WM_BEAUTIFY_FLAG" val="#fgm#"/>
  <p:tag name="KSO_WM_FIGMA_FLAG" val="#fgm#"/>
  <p:tag name="KSO_WM_UNIT_INDEX" val="1"/>
  <p:tag name="KSO_WM_UNIT_TYPE" val="a"/>
  <p:tag name="KSO_WM_LAYOUT_CHECK_HASH" val="17e7b15c1eba8402c8a6aedb20cff2f3eff65cb9"/>
  <p:tag name="KSO_WM_NEWLAYOUT_GROUP_ID" val="layout_6"/>
  <p:tag name="KSO_WM_NEWLAYOUT_ID" val="slide_db6ecc7827b66e6e"/>
  <p:tag name="KSO_WM_UNIT_PRESET_TEXT" val="单击此处添加标题"/>
</p:tagLst>
</file>

<file path=ppt/tags/tag431.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VCG41N476787497&quot;,&quot;product_name&quot;:&quot;wps-wpp-pc&quot;,&quot;intention_code&quot;:&quot;wps_wpp_generate_doc_pay&quot;}*auto_gallery_3.0.4_Mock_V1_prod*1767074960645_0c9971_038b49bfc638-slide-10"/>
</p:tagLst>
</file>

<file path=ppt/tags/tag43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3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3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3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3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3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3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43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44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41.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db6ecc7827b66e6e"/>
</p:tagLst>
</file>

<file path=ppt/tags/tag442.xml><?xml version="1.0" encoding="utf-8"?>
<p:tagLst xmlns:p="http://schemas.openxmlformats.org/presentationml/2006/main">
  <p:tag name="KSO_WM_BEAUTIFY_FLAG" val="#fgm#"/>
  <p:tag name="KSO_WM_FIGMA_FLAG" val="#fgm#"/>
  <p:tag name="KSO_WM_UNIT_INDEX" val="1"/>
  <p:tag name="KSO_WM_UNIT_TYPE" val="a"/>
  <p:tag name="KSO_WM_LAYOUT_CHECK_HASH" val="17e7b15c1eba8402c8a6aedb20cff2f3eff65cb9"/>
  <p:tag name="KSO_WM_NEWLAYOUT_GROUP_ID" val="layout_6"/>
  <p:tag name="KSO_WM_NEWLAYOUT_ID" val="slide_db6ecc7827b66e6e"/>
  <p:tag name="KSO_WM_UNIT_PRESET_TEXT" val="单击此处添加标题"/>
</p:tagLst>
</file>

<file path=ppt/tags/tag443.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VCG41N476787497&quot;,&quot;product_name&quot;:&quot;wps-wpp-pc&quot;,&quot;intention_code&quot;:&quot;wps_wpp_generate_doc_pay&quot;}*auto_gallery_3.0.4_Mock_V1_prod*1767074960645_0c9971_038b49bfc638-slide-10"/>
</p:tagLst>
</file>

<file path=ppt/tags/tag444.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4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4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4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4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4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45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45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5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53.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db6ecc7827b66e6e"/>
</p:tagLst>
</file>

<file path=ppt/tags/tag454.xml><?xml version="1.0" encoding="utf-8"?>
<p:tagLst xmlns:p="http://schemas.openxmlformats.org/presentationml/2006/main">
  <p:tag name="KSO_WM_BEAUTIFY_FLAG" val="#fgm#"/>
  <p:tag name="KSO_WM_FIGMA_FLAG" val="#fgm#"/>
  <p:tag name="KSO_WM_UNIT_INDEX" val="1"/>
  <p:tag name="KSO_WM_UNIT_TYPE" val="a"/>
  <p:tag name="KSO_WM_LAYOUT_CHECK_HASH" val="4dcac53191b37606b9c5a1168440afe020b87d36"/>
  <p:tag name="KSO_WM_NEWLAYOUT_GROUP_ID" val="layout_27"/>
  <p:tag name="KSO_WM_NEWLAYOUT_ID" val="slide_68c7e1d569ee91b3"/>
  <p:tag name="KSO_WM_UNIT_PRESET_TEXT" val="单击此处添加标题"/>
</p:tagLst>
</file>

<file path=ppt/tags/tag455.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56.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45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5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59.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460.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 name="KSO_WM_UNIT_PRESET_TEXT" val="02"/>
</p:tagLst>
</file>

<file path=ppt/tags/tag46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6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63.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464.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 name="KSO_WM_UNIT_PRESET_TEXT" val="03"/>
</p:tagLst>
</file>

<file path=ppt/tags/tag46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6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67.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4_1"/>
  <p:tag name="KSO_WM_UNIT_TYPE" val="l_h_i"/>
  <p:tag name="KSO_WM_UNIT_PRESET_TEXT" val=" "/>
</p:tagLst>
</file>

<file path=ppt/tags/tag468.xml><?xml version="1.0" encoding="utf-8"?>
<p:tagLst xmlns:p="http://schemas.openxmlformats.org/presentationml/2006/main">
  <p:tag name="KSO_WM_BEAUTIFY_FLAG" val="#fgm#"/>
  <p:tag name="KSO_WM_DIAGRAM_GROUP_CODE" val="1"/>
  <p:tag name="KSO_WM_FIGMA_FLAG" val="#fgm#"/>
  <p:tag name="KSO_WM_UNIT_INDEX" val="1_4_2"/>
  <p:tag name="KSO_WM_UNIT_SUBTYPE" val="d"/>
  <p:tag name="KSO_WM_UNIT_TYPE" val="l_h_i"/>
  <p:tag name="KSO_WM_UNIT_PRESET_TEXT" val="04"/>
</p:tagLst>
</file>

<file path=ppt/tags/tag469.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4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470.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 name="KSO_WM_UNIT_PRESET_TEXT" val="单击此处添加项正文"/>
</p:tagLst>
</file>

<file path=ppt/tags/tag471.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40034"/>
  <p:tag name="KSO_WM_TEMPLATE_SLIDE_ID" val="slide_68c7e1d569ee91b3"/>
</p:tagLst>
</file>

<file path=ppt/tags/tag472.xml><?xml version="1.0" encoding="utf-8"?>
<p:tagLst xmlns:p="http://schemas.openxmlformats.org/presentationml/2006/main">
  <p:tag name="KSO_WM_BEAUTIFY_FLAG" val="#fgm#"/>
  <p:tag name="KSO_WM_FIGMA_FLAG" val="#fgm#"/>
  <p:tag name="KSO_WM_UNIT_INDEX" val="1"/>
  <p:tag name="KSO_WM_UNIT_TYPE" val="a"/>
  <p:tag name="KSO_WM_LAYOUT_CHECK_HASH" val="e8da45979670c418cff409e5acc09b44d61eefaa"/>
  <p:tag name="KSO_WM_NEWLAYOUT_GROUP_ID" val="layout_26"/>
  <p:tag name="KSO_WM_NEWLAYOUT_ID" val="slide_5c773a159522ecff"/>
  <p:tag name="KSO_WM_UNIT_PRESET_TEXT" val="单击此处添加标题"/>
</p:tagLst>
</file>

<file path=ppt/tags/tag47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74.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6c8f1c14-7341-462f-9fbd-6bb28378b125.jpg?Expires=1798610525\u0026AWSAccessKeyId=AKLT9NSy7kh8TIS1UzNqLRY2\u0026Signature=l8%2FrfVFtrBIlL1kKXrplkMb9r0c%3D&quot;,&quot;product_name&quot;:&quot;wps-wpp-pc&quot;,&quot;intention_code&quot;:&quot;wps_wpp_generate_doc_pay&quot;}*auto_qingqiu_3.0.4_Mock_V1_prod*1767074519582_168937_28f4a1c598c2-slide-17"/>
</p:tagLst>
</file>

<file path=ppt/tags/tag475.xml><?xml version="1.0" encoding="utf-8"?>
<p:tagLst xmlns:p="http://schemas.openxmlformats.org/presentationml/2006/main">
  <p:tag name="KSO_WM_UNIT_TYPE" val="i"/>
  <p:tag name="KSO_WM_UNIT_INDEX" val="1"/>
  <p:tag name="KSO_WM_BEAUTIFY_FLAG" val="#wm#"/>
  <p:tag name="KSO_WM_TAG_VERSION" val="3.0"/>
  <p:tag name="LayoutZOrder" val="8"/>
  <p:tag name="KSO_WM_UNIT_ID" val="_9*i*1"/>
  <p:tag name="KSO_WM_UNIT_LAYERLEVEL" val="1"/>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Lst>
</file>

<file path=ppt/tags/tag476.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5c773a159522ecff"/>
</p:tagLst>
</file>

<file path=ppt/tags/tag477.xml><?xml version="1.0" encoding="utf-8"?>
<p:tagLst xmlns:p="http://schemas.openxmlformats.org/presentationml/2006/main">
  <p:tag name="KSO_WM_BEAUTIFY_FLAG" val="#fgm#"/>
  <p:tag name="KSO_WM_FIGMA_FLAG" val="#fgm#"/>
  <p:tag name="KSO_WM_UNIT_INDEX" val="1"/>
  <p:tag name="KSO_WM_UNIT_TYPE" val="a"/>
  <p:tag name="KSO_WM_LAYOUT_CHECK_HASH" val="ce73cf52c0da0c6af7dbe2d7a6479bfed4bf0748"/>
  <p:tag name="KSO_WM_NEWLAYOUT_GROUP_ID" val="layout_39"/>
  <p:tag name="KSO_WM_NEWLAYOUT_ID" val="slide_865fe7baa74391ac"/>
  <p:tag name="KSO_WM_UNIT_PRESET_TEXT" val="单击此处添加标题"/>
</p:tagLst>
</file>

<file path=ppt/tags/tag47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479.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s://sjzg-images.ks3-cn-beijing-internal.ksyun.com/tim_gen_images/doubao_gen/5902faa926aa826a9270ebca63d9baac_0.png?Expires=1767160728\u0026AWSAccessKeyId=AKLTHzmNYxS86KQFnb2pvxtA\u0026Signature=PxxJF8RqXTV5coBnR1FVaOOZql8%3D&quot;,&quot;product_name&quot;:&quot;wps-wpp-pc&quot;,&quot;intention_code&quot;:&quot;wps_wpp_generate_doc_pay&quot;}*auto_cache_hit_3.0.4_Mock_V1_prod*1767074324965_7b8d79_9bf97e95a886-slide-15"/>
</p:tagLst>
</file>

<file path=ppt/tags/tag4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480.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865fe7baa74391ac"/>
</p:tagLst>
</file>

<file path=ppt/tags/tag481.xml><?xml version="1.0" encoding="utf-8"?>
<p:tagLst xmlns:p="http://schemas.openxmlformats.org/presentationml/2006/main">
  <p:tag name="KSO_WM_BEAUTIFY_FLAG" val="#fgm#"/>
  <p:tag name="KSO_WM_FIGMA_FLAG" val="#fgm#"/>
  <p:tag name="KSO_WM_UNIT_INDEX" val="1"/>
  <p:tag name="KSO_WM_UNIT_TYPE" val="a"/>
  <p:tag name="KSO_WM_LAYOUT_CHECK_HASH" val="58204eb629e6e62b7f6547ef87b0012fd9786a3e"/>
  <p:tag name="KSO_WM_NEWLAYOUT_GROUP_ID" val="layout_10013"/>
  <p:tag name="KSO_WM_NEWLAYOUT_ID" val="slide_8b398fc64e4c05a5"/>
  <p:tag name="KSO_WM_UNIT_PRESET_TEXT" val="单击此处添加标题"/>
</p:tagLst>
</file>

<file path=ppt/tags/tag482.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99624afb-b6c6-4be5-9700-e932c66855e1.jpg?Expires=1798610967\u0026AWSAccessKeyId=AKLT9NSy7kh8TIS1UzNqLRY2\u0026Signature=rxFXML173VwASOp2UqU%2Bml1CbEs%3D&quot;,&quot;product_name&quot;:&quot;wps-wpp-pc&quot;,&quot;intention_code&quot;:&quot;wps_wpp_generate_doc_pay&quot;}*auto_qingqiu_3.0.4_Mock_V1_prod*1767074960645_0c9971_038b49bfc638-slide-15"/>
</p:tagLst>
</file>

<file path=ppt/tags/tag48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8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8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8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8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8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89.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8b398fc64e4c05a5"/>
</p:tagLst>
</file>

<file path=ppt/tags/tag4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490.xml><?xml version="1.0" encoding="utf-8"?>
<p:tagLst xmlns:p="http://schemas.openxmlformats.org/presentationml/2006/main">
  <p:tag name="KSO_WM_BEAUTIFY_FLAG" val="#fgm#"/>
  <p:tag name="KSO_WM_FIGMA_FLAG" val="#fgm#"/>
  <p:tag name="KSO_WM_UNIT_INDEX" val="1"/>
  <p:tag name="KSO_WM_UNIT_TYPE" val="a"/>
  <p:tag name="KSO_WM_LAYOUT_CHECK_HASH" val="e2fd7b23dfca38f1d354e7fb2dff67ac51e62d76"/>
  <p:tag name="KSO_WM_NEWLAYOUT_GROUP_ID" val="layout_32"/>
  <p:tag name="KSO_WM_NEWLAYOUT_ID" val="slide_1ccc07a2ed62f55d"/>
  <p:tag name="KSO_WM_UNIT_PRESET_TEXT" val="单击此处添加标题"/>
</p:tagLst>
</file>

<file path=ppt/tags/tag49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492.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Lst>
</file>

<file path=ppt/tags/tag493.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49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9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96.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9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498.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Lst>
</file>

<file path=ppt/tags/tag499.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5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50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50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50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503.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1ccc07a2ed62f55d"/>
</p:tagLst>
</file>

<file path=ppt/tags/tag50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505.xml><?xml version="1.0" encoding="utf-8"?>
<p:tagLst xmlns:p="http://schemas.openxmlformats.org/presentationml/2006/main">
  <p:tag name="KSO_WM_BEAUTIFY_FLAG" val="#fgm#"/>
  <p:tag name="KSO_WM_FIGMA_FLAG" val="#fgm#"/>
  <p:tag name="KSO_WM_UNIT_INDEX" val="1"/>
  <p:tag name="KSO_WM_UNIT_TYPE" val="a"/>
  <p:tag name="KSO_WM_LAYOUT_CHECK_HASH" val="2666323d2e0bbdb4ba0f02a74175802ceb5d0cea"/>
  <p:tag name="KSO_WM_NEWLAYOUT_GROUP_ID" val="layout_10014"/>
  <p:tag name="KSO_WM_NEWLAYOUT_ID" val="slide_1ec9cc69a2ce418b"/>
  <p:tag name="KSO_WM_UNIT_PRESET_TEXT" val="单击此处添加标题"/>
</p:tagLst>
</file>

<file path=ppt/tags/tag50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507.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1ec9cc69a2ce418b"/>
</p:tagLst>
</file>

<file path=ppt/tags/tag508.xml><?xml version="1.0" encoding="utf-8"?>
<p:tagLst xmlns:p="http://schemas.openxmlformats.org/presentationml/2006/main">
  <p:tag name="KSO_WM_BEAUTIFY_FLAG" val="#fgm#"/>
  <p:tag name="KSO_WM_FIGMA_FLAG" val="#fgm#"/>
  <p:tag name="KSO_WM_UNIT_INDEX" val="1"/>
  <p:tag name="KSO_WM_UNIT_TYPE" val="a"/>
  <p:tag name="KSO_WM_LAYOUT_CHECK_HASH" val="4ef7af24458d3bf3f144021c16de9ea4cfe2dd0d"/>
  <p:tag name="KSO_WM_NEWLAYOUT_GROUP_ID" val="layout_10012"/>
  <p:tag name="KSO_WM_NEWLAYOUT_ID" val="slide_ed19c0db6ed585c4"/>
  <p:tag name="KSO_WM_UNIT_PRESET_TEXT" val="单击此处添加标题"/>
</p:tagLst>
</file>

<file path=ppt/tags/tag509.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ee5b1977-3327-4fb5-addf-234c533d4612.jpg?Expires=1798610967\u0026AWSAccessKeyId=AKLT9NSy7kh8TIS1UzNqLRY2\u0026Signature=dvWnRb3L%2Fz9rmeoNmHBNFTsKddo%3D&quot;,&quot;product_name&quot;:&quot;wps-wpp-pc&quot;,&quot;intention_code&quot;:&quot;wps_wpp_generate_doc_pay&quot;}*auto_qingqiu_3.0.4_Mock_V1_prod*1767074960645_0c9971_038b49bfc638-slide-18"/>
</p:tagLst>
</file>

<file path=ppt/tags/tag51.xml><?xml version="1.0" encoding="utf-8"?>
<p:tagLst xmlns:p="http://schemas.openxmlformats.org/presentationml/2006/main">
  <p:tag name="KSO_WM_BEAUTIFY_FLAG" val="#fgm#"/>
  <p:tag name="KSO_WM_FIGMA_FLAG" val="#fgm#"/>
  <p:tag name="KSO_WM_UNIT_INDEX" val="1"/>
  <p:tag name="KSO_WM_UNIT_TYPE" val="a"/>
  <p:tag name="KSO_WM_LAYOUT_CHECK_HASH" val="4ef7af24458d3bf3f144021c16de9ea4cfe2dd0d"/>
  <p:tag name="KSO_WM_NEWLAYOUT_GROUP_ID" val="layout_10012"/>
  <p:tag name="KSO_WM_NEWLAYOUT_ID" val="slide_ed19c0db6ed585c4"/>
</p:tagLst>
</file>

<file path=ppt/tags/tag51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51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51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51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51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51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516.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40034"/>
  <p:tag name="KSO_WM_TEMPLATE_SLIDE_ID" val="slide_ed19c0db6ed585c4"/>
</p:tagLst>
</file>

<file path=ppt/tags/tag517.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1171d5166bd0669dc81a809939dbe2493f18a2dc"/>
  <p:tag name="KSO_WM_NEWLAYOUT_ID" val="1844"/>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518.xml><?xml version="1.0" encoding="utf-8"?>
<p:tagLst xmlns:p="http://schemas.openxmlformats.org/presentationml/2006/main">
  <p:tag name="KSO_WM_UNIT_TYPE" val="e"/>
  <p:tag name="KSO_WM_BEAUTIFY_FLAG" val="#wm#"/>
  <p:tag name="KSO_WM_FIGMA_FLAG" val="#fgm#"/>
  <p:tag name="KSO_WM_UNIT_INDEX" val="1"/>
  <p:tag name="KSO_WM_UNIT_PRESET_TEXT" val="0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519.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570"/>
  <p:tag name="KSO_WM_TEMPLATE_CATEGORY" val="custom"/>
  <p:tag name="KSO_WM_SLIDE_INDEX" val="7"/>
  <p:tag name="KSO_WM_SLIDE_ID" val="custom40490570_7"/>
  <p:tag name="KSO_WM_TEMPLATE_MASTER_TYPE" val="0"/>
  <p:tag name="KSO_WM_SLIDE_LAYOUT" val="a_e"/>
  <p:tag name="KSO_WM_SLIDE_LAYOUT_CNT" val="1_1"/>
</p:tagLst>
</file>

<file path=ppt/tags/tag52.xml><?xml version="1.0" encoding="utf-8"?>
<p:tagLst xmlns:p="http://schemas.openxmlformats.org/presentationml/2006/main">
  <p:tag name="KSO_WM_BEAUTIFY_FLAG" val="#fgm#"/>
  <p:tag name="KSO_WM_FIGMA_FLAG" val="#fgm#"/>
  <p:tag name="KSO_WM_UNIT_INDEX" val="1"/>
  <p:tag name="KSO_WM_UNIT_TYPE" val="d"/>
</p:tagLst>
</file>

<file path=ppt/tags/tag520.xml><?xml version="1.0" encoding="utf-8"?>
<p:tagLst xmlns:p="http://schemas.openxmlformats.org/presentationml/2006/main">
  <p:tag name="KSO_WM_BEAUTIFY_FLAG" val="#fgm#"/>
  <p:tag name="KSO_WM_FIGMA_FLAG" val="#fgm#"/>
  <p:tag name="KSO_WM_UNIT_INDEX" val="1"/>
  <p:tag name="KSO_WM_UNIT_TYPE" val="a"/>
  <p:tag name="KSO_WM_LAYOUT_CHECK_HASH" val="4ef7af24458d3bf3f144021c16de9ea4cfe2dd0d"/>
  <p:tag name="KSO_WM_NEWLAYOUT_GROUP_ID" val="layout_10012"/>
  <p:tag name="KSO_WM_NEWLAYOUT_ID" val="slide_ed19c0db6ed585c4"/>
  <p:tag name="KSO_WM_UNIT_PRESET_TEXT" val="单击此处添加标题"/>
</p:tagLst>
</file>

<file path=ppt/tags/tag521.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40034"/>
  <p:tag name="KSO_WM_TEMPLATE_SLIDE_ID" val="slide_1800e3ff434db388"/>
</p:tagLst>
</file>

<file path=ppt/tags/tag522.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PRESET_TEXT" val="THE END"/>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523.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f347f964e84896a94429bc61515afcfcf1dce344"/>
  <p:tag name="KSO_WM_NEWLAYOUT_ID" val="1851"/>
  <p:tag name="KSO_WM_UNIT_PRESET_TEXT" val="谢谢观看"/>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524.xml><?xml version="1.0" encoding="utf-8"?>
<p:tagLst xmlns:p="http://schemas.openxmlformats.org/presentationml/2006/main">
  <p:tag name="KSO_WM_SLIDE_CONTENT_ORIENTATION" val="center"/>
  <p:tag name="KSO_WM_SLIDE_HAS_MASK" val="0"/>
  <p:tag name="KSO_WM_SLIDE_ITEM_CNT" val="0"/>
  <p:tag name="KSO_WM_SLIDE_TYPE" val="endPage"/>
  <p:tag name="KSO_WM_TEMPLATE_SUBCATEGORY" val="29"/>
  <p:tag name="KSO_WM_BEAUTIFY_FLAG" val="#wm#"/>
  <p:tag name="KSO_WM_TEMPLATE_SLIDE_ID" val="slide_47de9d0eaa58c516"/>
  <p:tag name="KSO_WM_TEMPLATE_INDEX" val="40490570"/>
  <p:tag name="KSO_WM_TEMPLATE_CATEGORY" val="custom"/>
  <p:tag name="KSO_WM_SLIDE_INDEX" val="9"/>
  <p:tag name="KSO_WM_SLIDE_ID" val="custom40490570_9"/>
  <p:tag name="KSO_WM_TEMPLATE_MASTER_TYPE" val="0"/>
  <p:tag name="KSO_WM_SLIDE_LAYOUT" val="a_b"/>
  <p:tag name="KSO_WM_SLIDE_LAYOUT_CNT" val="1_1"/>
</p:tagLst>
</file>

<file path=ppt/tags/tag5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6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6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62.xml><?xml version="1.0" encoding="utf-8"?>
<p:tagLst xmlns:p="http://schemas.openxmlformats.org/presentationml/2006/main">
  <p:tag name="KSO_WM_BEAUTIFY_FLAG" val="#fgm#"/>
  <p:tag name="KSO_WM_FIGMA_FLAG" val="#fgm#"/>
  <p:tag name="KSO_WM_UNIT_INDEX" val="1"/>
  <p:tag name="KSO_WM_UNIT_TYPE" val="a"/>
  <p:tag name="KSO_WM_LAYOUT_CHECK_HASH" val="2666323d2e0bbdb4ba0f02a74175802ceb5d0cea"/>
  <p:tag name="KSO_WM_NEWLAYOUT_GROUP_ID" val="layout_10014"/>
  <p:tag name="KSO_WM_NEWLAYOUT_ID" val="slide_1ec9cc69a2ce418b"/>
</p:tagLst>
</file>

<file path=ppt/tags/tag63.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6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6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6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6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6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69.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7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7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7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7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7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75.xml><?xml version="1.0" encoding="utf-8"?>
<p:tagLst xmlns:p="http://schemas.openxmlformats.org/presentationml/2006/main">
  <p:tag name="KSO_WM_BEAUTIFY_FLAG" val="#fgm#"/>
  <p:tag name="KSO_WM_FIGMA_FLAG" val="#fgm#"/>
  <p:tag name="KSO_WM_UNIT_INDEX" val="1"/>
  <p:tag name="KSO_WM_UNIT_TYPE" val="a"/>
  <p:tag name="KSO_WM_LAYOUT_CHECK_HASH" val="e2fd7b23dfca38f1d354e7fb2dff67ac51e62d76"/>
  <p:tag name="KSO_WM_NEWLAYOUT_GROUP_ID" val="layout_32"/>
  <p:tag name="KSO_WM_NEWLAYOUT_ID" val="slide_1ccc07a2ed62f55d"/>
</p:tagLst>
</file>

<file path=ppt/tags/tag7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77.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Lst>
</file>

<file path=ppt/tags/tag78.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7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8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81.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82.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2_2"/>
  <p:tag name="KSO_WM_UNIT_TYPE" val="l_h_i"/>
</p:tagLst>
</file>

<file path=ppt/tags/tag83.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8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8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8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87.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2"/>
  <p:tag name="KSO_WM_UNIT_TYPE" val="l_h_i"/>
</p:tagLst>
</file>

<file path=ppt/tags/tag88.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8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9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9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9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9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70"/>
  <p:tag name="KSO_WM_TEMPLATE_CATEGORY" val="custom"/>
</p:tagLst>
</file>

<file path=ppt/tags/tag94.xml><?xml version="1.0" encoding="utf-8"?>
<p:tagLst xmlns:p="http://schemas.openxmlformats.org/presentationml/2006/main">
  <p:tag name="KSO_WM_BEAUTIFY_FLAG" val="#fgm#"/>
  <p:tag name="KSO_WM_FIGMA_FLAG" val="#fgm#"/>
  <p:tag name="KSO_WM_UNIT_INDEX" val="1"/>
  <p:tag name="KSO_WM_UNIT_TYPE" val="a"/>
  <p:tag name="KSO_WM_LAYOUT_CHECK_HASH" val="58204eb629e6e62b7f6547ef87b0012fd9786a3e"/>
  <p:tag name="KSO_WM_NEWLAYOUT_GROUP_ID" val="layout_10013"/>
  <p:tag name="KSO_WM_NEWLAYOUT_ID" val="slide_8b398fc64e4c05a5"/>
</p:tagLst>
</file>

<file path=ppt/tags/tag95.xml><?xml version="1.0" encoding="utf-8"?>
<p:tagLst xmlns:p="http://schemas.openxmlformats.org/presentationml/2006/main">
  <p:tag name="KSO_WM_BEAUTIFY_FLAG" val="#fgm#"/>
  <p:tag name="KSO_WM_FIGMA_FLAG" val="#fgm#"/>
  <p:tag name="KSO_WM_UNIT_INDEX" val="1"/>
  <p:tag name="KSO_WM_UNIT_TYPE" val="d"/>
</p:tagLst>
</file>

<file path=ppt/tags/tag9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9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9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9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49">
      <a:dk1>
        <a:srgbClr val="000000"/>
      </a:dk1>
      <a:lt1>
        <a:srgbClr val="FFFFFF"/>
      </a:lt1>
      <a:dk2>
        <a:srgbClr val="0F1423"/>
      </a:dk2>
      <a:lt2>
        <a:srgbClr val="FCF6ED"/>
      </a:lt2>
      <a:accent1>
        <a:srgbClr val="AE1602"/>
      </a:accent1>
      <a:accent2>
        <a:srgbClr val="5ABDD6"/>
      </a:accent2>
      <a:accent3>
        <a:srgbClr val="DE9A3B"/>
      </a:accent3>
      <a:accent4>
        <a:srgbClr val="6A8000"/>
      </a:accent4>
      <a:accent5>
        <a:srgbClr val="C89600"/>
      </a:accent5>
      <a:accent6>
        <a:srgbClr val="8595C9"/>
      </a:accent6>
      <a:hlink>
        <a:srgbClr val="0563C1"/>
      </a:hlink>
      <a:folHlink>
        <a:srgbClr val="954D72"/>
      </a:folHlink>
    </a:clrScheme>
    <a:fontScheme name="自定义 1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2775</Words>
  <Application>WPS 演示</Application>
  <PresentationFormat>宽屏</PresentationFormat>
  <Paragraphs>292</Paragraphs>
  <Slides>22</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22</vt:i4>
      </vt:variant>
    </vt:vector>
  </HeadingPairs>
  <TitlesOfParts>
    <vt:vector size="39" baseType="lpstr">
      <vt:lpstr>Arial</vt:lpstr>
      <vt:lpstr>宋体</vt:lpstr>
      <vt:lpstr>Wingdings</vt:lpstr>
      <vt:lpstr>Times New Roman</vt:lpstr>
      <vt:lpstr>微软雅黑</vt:lpstr>
      <vt:lpstr>宋体</vt:lpstr>
      <vt:lpstr>Arial Unicode MS</vt:lpstr>
      <vt:lpstr>Calibri</vt:lpstr>
      <vt:lpstr>方正书宋_GBK</vt:lpstr>
      <vt:lpstr>叶根友刀锋黑草</vt:lpstr>
      <vt:lpstr>䡡湄楮札䍓ⵆ潮瑳</vt:lpstr>
      <vt:lpstr>华文行楷</vt:lpstr>
      <vt:lpstr>Calibri</vt:lpstr>
      <vt:lpstr>宋体</vt:lpstr>
      <vt:lpstr>楷体_GB2312</vt:lpstr>
      <vt:lpstr>Office 主题</vt:lpstr>
      <vt:lpstr>1_Office 主题​​</vt:lpstr>
      <vt:lpstr>绥棱县促进民营经济加快发展十条措施解读</vt:lpstr>
      <vt:lpstr>目录</vt:lpstr>
      <vt:lpstr>政策出台背景与意义</vt:lpstr>
      <vt:lpstr>民营经济的重要地位</vt:lpstr>
      <vt:lpstr>政策出台的目的</vt:lpstr>
      <vt:lpstr>政策主要特点</vt:lpstr>
      <vt:lpstr>政策出台的目的</vt:lpstr>
      <vt:lpstr>方便简捷特点</vt:lpstr>
      <vt:lpstr>具体政策措施</vt:lpstr>
      <vt:lpstr>为企业融资提供担保</vt:lpstr>
      <vt:lpstr>鼓励企业数字化转型</vt:lpstr>
      <vt:lpstr>政策二：鼓励企业数字化转型</vt:lpstr>
      <vt:lpstr>鼓励企业扩产增量</vt:lpstr>
      <vt:lpstr>鼓励“小升规”</vt:lpstr>
      <vt:lpstr>支持县域品牌发展</vt:lpstr>
      <vt:lpstr>支持数字产业发展</vt:lpstr>
      <vt:lpstr>支持企业绿色发展</vt:lpstr>
      <vt:lpstr>政策九：降低企业用电成本</vt:lpstr>
      <vt:lpstr>为来绥棱创业人才提供周转公寓</vt:lpstr>
      <vt:lpstr>政策有效实施保障</vt:lpstr>
      <vt:lpstr>政策十：为来绥棱创业人才提供周转公寓</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绥棱县促进民营经济加快发展十条措施政策解读</dc:title>
  <dc:creator/>
  <cp:lastModifiedBy>不知道</cp:lastModifiedBy>
  <cp:revision>1</cp:revision>
  <dcterms:created xsi:type="dcterms:W3CDTF">2025-12-30T08:31:02Z</dcterms:created>
  <dcterms:modified xsi:type="dcterms:W3CDTF">2025-12-30T08:31:02Z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2052-11.1.0.11719</vt:lpwstr>
  </property>
  <property fmtid="{D5CDD505-2E9C-101B-9397-08002B2CF9AE}" pid="3" name="ICV">
    <vt:lpwstr/>
  </property>
</Properties>
</file>