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60" r:id="rId4"/>
    <p:sldId id="261" r:id="rId5"/>
    <p:sldId id="262" r:id="rId6"/>
    <p:sldId id="263" r:id="rId7"/>
    <p:sldId id="289" r:id="rId8"/>
    <p:sldId id="265" r:id="rId9"/>
    <p:sldId id="266" r:id="rId10"/>
    <p:sldId id="267" r:id="rId11"/>
    <p:sldId id="29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chuying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tags" Target="../tags/tag102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7" Type="http://schemas.openxmlformats.org/officeDocument/2006/relationships/tags" Target="../tags/tag150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7" Type="http://schemas.openxmlformats.org/officeDocument/2006/relationships/tags" Target="../tags/tag179.xml"/><Relationship Id="rId16" Type="http://schemas.openxmlformats.org/officeDocument/2006/relationships/tags" Target="../tags/tag178.xml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5" Type="http://schemas.openxmlformats.org/officeDocument/2006/relationships/tags" Target="../tags/tag207.xml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7" Type="http://schemas.openxmlformats.org/officeDocument/2006/relationships/tags" Target="../tags/tag236.xml"/><Relationship Id="rId16" Type="http://schemas.openxmlformats.org/officeDocument/2006/relationships/tags" Target="../tags/tag235.xml"/><Relationship Id="rId15" Type="http://schemas.openxmlformats.org/officeDocument/2006/relationships/tags" Target="../tags/tag234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5" Type="http://schemas.openxmlformats.org/officeDocument/2006/relationships/tags" Target="../tags/tag250.xml"/><Relationship Id="rId14" Type="http://schemas.openxmlformats.org/officeDocument/2006/relationships/tags" Target="../tags/tag249.xml"/><Relationship Id="rId13" Type="http://schemas.openxmlformats.org/officeDocument/2006/relationships/tags" Target="../tags/tag248.xml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image" Target="../media/image3.png"/><Relationship Id="rId2" Type="http://schemas.openxmlformats.org/officeDocument/2006/relationships/tags" Target="../tags/tag251.xml"/><Relationship Id="rId18" Type="http://schemas.openxmlformats.org/officeDocument/2006/relationships/tags" Target="../tags/tag266.xml"/><Relationship Id="rId17" Type="http://schemas.openxmlformats.org/officeDocument/2006/relationships/tags" Target="../tags/tag265.xml"/><Relationship Id="rId16" Type="http://schemas.openxmlformats.org/officeDocument/2006/relationships/tags" Target="../tags/tag264.xml"/><Relationship Id="rId15" Type="http://schemas.openxmlformats.org/officeDocument/2006/relationships/tags" Target="../tags/tag263.xml"/><Relationship Id="rId14" Type="http://schemas.openxmlformats.org/officeDocument/2006/relationships/tags" Target="../tags/tag262.xml"/><Relationship Id="rId13" Type="http://schemas.openxmlformats.org/officeDocument/2006/relationships/tags" Target="../tags/tag261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tags" Target="../tags/tag273.xml"/><Relationship Id="rId7" Type="http://schemas.openxmlformats.org/officeDocument/2006/relationships/tags" Target="../tags/tag272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8" Type="http://schemas.openxmlformats.org/officeDocument/2006/relationships/tags" Target="../tags/tag283.xml"/><Relationship Id="rId17" Type="http://schemas.openxmlformats.org/officeDocument/2006/relationships/tags" Target="../tags/tag282.xml"/><Relationship Id="rId16" Type="http://schemas.openxmlformats.org/officeDocument/2006/relationships/tags" Target="../tags/tag281.xml"/><Relationship Id="rId15" Type="http://schemas.openxmlformats.org/officeDocument/2006/relationships/tags" Target="../tags/tag280.xml"/><Relationship Id="rId14" Type="http://schemas.openxmlformats.org/officeDocument/2006/relationships/tags" Target="../tags/tag279.xml"/><Relationship Id="rId13" Type="http://schemas.openxmlformats.org/officeDocument/2006/relationships/tags" Target="../tags/tag278.xml"/><Relationship Id="rId12" Type="http://schemas.openxmlformats.org/officeDocument/2006/relationships/tags" Target="../tags/tag277.xml"/><Relationship Id="rId11" Type="http://schemas.openxmlformats.org/officeDocument/2006/relationships/tags" Target="../tags/tag276.xml"/><Relationship Id="rId10" Type="http://schemas.openxmlformats.org/officeDocument/2006/relationships/tags" Target="../tags/tag275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image" Target="../media/image4.png"/><Relationship Id="rId4" Type="http://schemas.openxmlformats.org/officeDocument/2006/relationships/tags" Target="../tags/tag290.xml"/><Relationship Id="rId3" Type="http://schemas.openxmlformats.org/officeDocument/2006/relationships/image" Target="../media/image1.png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image" Target="../media/image2.png"/><Relationship Id="rId5" Type="http://schemas.openxmlformats.org/officeDocument/2006/relationships/tags" Target="../tags/tag327.xml"/><Relationship Id="rId4" Type="http://schemas.openxmlformats.org/officeDocument/2006/relationships/image" Target="../media/image1.png"/><Relationship Id="rId3" Type="http://schemas.openxmlformats.org/officeDocument/2006/relationships/tags" Target="../tags/tag326.xml"/><Relationship Id="rId21" Type="http://schemas.openxmlformats.org/officeDocument/2006/relationships/tags" Target="../tags/tag342.xml"/><Relationship Id="rId20" Type="http://schemas.openxmlformats.org/officeDocument/2006/relationships/tags" Target="../tags/tag341.xml"/><Relationship Id="rId2" Type="http://schemas.openxmlformats.org/officeDocument/2006/relationships/tags" Target="../tags/tag325.xml"/><Relationship Id="rId19" Type="http://schemas.openxmlformats.org/officeDocument/2006/relationships/tags" Target="../tags/tag340.xml"/><Relationship Id="rId18" Type="http://schemas.openxmlformats.org/officeDocument/2006/relationships/tags" Target="../tags/tag339.xml"/><Relationship Id="rId17" Type="http://schemas.openxmlformats.org/officeDocument/2006/relationships/tags" Target="../tags/tag338.xml"/><Relationship Id="rId16" Type="http://schemas.openxmlformats.org/officeDocument/2006/relationships/tags" Target="../tags/tag337.xml"/><Relationship Id="rId15" Type="http://schemas.openxmlformats.org/officeDocument/2006/relationships/tags" Target="../tags/tag336.xml"/><Relationship Id="rId14" Type="http://schemas.openxmlformats.org/officeDocument/2006/relationships/tags" Target="../tags/tag335.xml"/><Relationship Id="rId13" Type="http://schemas.openxmlformats.org/officeDocument/2006/relationships/tags" Target="../tags/tag334.xml"/><Relationship Id="rId12" Type="http://schemas.openxmlformats.org/officeDocument/2006/relationships/tags" Target="../tags/tag333.xml"/><Relationship Id="rId11" Type="http://schemas.openxmlformats.org/officeDocument/2006/relationships/tags" Target="../tags/tag332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image" Target="../media/image3.png"/><Relationship Id="rId2" Type="http://schemas.openxmlformats.org/officeDocument/2006/relationships/tags" Target="../tags/tag343.xml"/><Relationship Id="rId18" Type="http://schemas.openxmlformats.org/officeDocument/2006/relationships/tags" Target="../tags/tag358.xml"/><Relationship Id="rId17" Type="http://schemas.openxmlformats.org/officeDocument/2006/relationships/tags" Target="../tags/tag357.xml"/><Relationship Id="rId16" Type="http://schemas.openxmlformats.org/officeDocument/2006/relationships/tags" Target="../tags/tag356.xml"/><Relationship Id="rId15" Type="http://schemas.openxmlformats.org/officeDocument/2006/relationships/tags" Target="../tags/tag355.xml"/><Relationship Id="rId14" Type="http://schemas.openxmlformats.org/officeDocument/2006/relationships/tags" Target="../tags/tag354.xml"/><Relationship Id="rId13" Type="http://schemas.openxmlformats.org/officeDocument/2006/relationships/tags" Target="../tags/tag353.xml"/><Relationship Id="rId12" Type="http://schemas.openxmlformats.org/officeDocument/2006/relationships/tags" Target="../tags/tag352.xml"/><Relationship Id="rId11" Type="http://schemas.openxmlformats.org/officeDocument/2006/relationships/tags" Target="../tags/tag351.xml"/><Relationship Id="rId10" Type="http://schemas.openxmlformats.org/officeDocument/2006/relationships/tags" Target="../tags/tag350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64.xml"/><Relationship Id="rId8" Type="http://schemas.openxmlformats.org/officeDocument/2006/relationships/tags" Target="../tags/tag363.xml"/><Relationship Id="rId7" Type="http://schemas.openxmlformats.org/officeDocument/2006/relationships/tags" Target="../tags/tag362.xml"/><Relationship Id="rId6" Type="http://schemas.openxmlformats.org/officeDocument/2006/relationships/image" Target="../media/image2.png"/><Relationship Id="rId5" Type="http://schemas.openxmlformats.org/officeDocument/2006/relationships/tags" Target="../tags/tag361.xml"/><Relationship Id="rId4" Type="http://schemas.openxmlformats.org/officeDocument/2006/relationships/image" Target="../media/image1.png"/><Relationship Id="rId3" Type="http://schemas.openxmlformats.org/officeDocument/2006/relationships/tags" Target="../tags/tag360.xml"/><Relationship Id="rId20" Type="http://schemas.openxmlformats.org/officeDocument/2006/relationships/tags" Target="../tags/tag375.xml"/><Relationship Id="rId2" Type="http://schemas.openxmlformats.org/officeDocument/2006/relationships/tags" Target="../tags/tag359.xml"/><Relationship Id="rId19" Type="http://schemas.openxmlformats.org/officeDocument/2006/relationships/tags" Target="../tags/tag374.xml"/><Relationship Id="rId18" Type="http://schemas.openxmlformats.org/officeDocument/2006/relationships/tags" Target="../tags/tag373.xml"/><Relationship Id="rId17" Type="http://schemas.openxmlformats.org/officeDocument/2006/relationships/tags" Target="../tags/tag372.xml"/><Relationship Id="rId16" Type="http://schemas.openxmlformats.org/officeDocument/2006/relationships/tags" Target="../tags/tag371.xml"/><Relationship Id="rId15" Type="http://schemas.openxmlformats.org/officeDocument/2006/relationships/tags" Target="../tags/tag370.xml"/><Relationship Id="rId14" Type="http://schemas.openxmlformats.org/officeDocument/2006/relationships/tags" Target="../tags/tag369.xml"/><Relationship Id="rId13" Type="http://schemas.openxmlformats.org/officeDocument/2006/relationships/tags" Target="../tags/tag368.xml"/><Relationship Id="rId12" Type="http://schemas.openxmlformats.org/officeDocument/2006/relationships/tags" Target="../tags/tag367.xml"/><Relationship Id="rId11" Type="http://schemas.openxmlformats.org/officeDocument/2006/relationships/tags" Target="../tags/tag366.xml"/><Relationship Id="rId10" Type="http://schemas.openxmlformats.org/officeDocument/2006/relationships/tags" Target="../tags/tag365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83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8" Type="http://schemas.openxmlformats.org/officeDocument/2006/relationships/tags" Target="../tags/tag392.xml"/><Relationship Id="rId17" Type="http://schemas.openxmlformats.org/officeDocument/2006/relationships/tags" Target="../tags/tag391.xml"/><Relationship Id="rId16" Type="http://schemas.openxmlformats.org/officeDocument/2006/relationships/tags" Target="../tags/tag390.xml"/><Relationship Id="rId15" Type="http://schemas.openxmlformats.org/officeDocument/2006/relationships/tags" Target="../tags/tag389.xml"/><Relationship Id="rId14" Type="http://schemas.openxmlformats.org/officeDocument/2006/relationships/tags" Target="../tags/tag388.xml"/><Relationship Id="rId13" Type="http://schemas.openxmlformats.org/officeDocument/2006/relationships/tags" Target="../tags/tag387.xml"/><Relationship Id="rId12" Type="http://schemas.openxmlformats.org/officeDocument/2006/relationships/tags" Target="../tags/tag386.xml"/><Relationship Id="rId11" Type="http://schemas.openxmlformats.org/officeDocument/2006/relationships/tags" Target="../tags/tag385.xml"/><Relationship Id="rId10" Type="http://schemas.openxmlformats.org/officeDocument/2006/relationships/tags" Target="../tags/tag384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 userDrawn="1">
            <p:custDataLst>
              <p:tags r:id="rId2"/>
            </p:custDataLst>
          </p:nvPr>
        </p:nvSpPr>
        <p:spPr>
          <a:xfrm>
            <a:off x="-15240" y="-29845"/>
            <a:ext cx="12251055" cy="68853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pic>
        <p:nvPicPr>
          <p:cNvPr id="7" name="图片 5" descr="36bcd7ff-3f46-457e-80cb-93dc9bc179e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06705" y="276860"/>
            <a:ext cx="11607800" cy="6271260"/>
          </a:xfrm>
          <a:prstGeom prst="rect">
            <a:avLst/>
          </a:prstGeom>
        </p:spPr>
      </p:pic>
      <p:pic>
        <p:nvPicPr>
          <p:cNvPr id="8" name="图片 6" descr="36bcd7ff-3f46-457e b-93dc9bc179e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791845" y="708660"/>
            <a:ext cx="10608310" cy="5366385"/>
          </a:xfrm>
          <a:prstGeom prst="rect">
            <a:avLst/>
          </a:prstGeom>
        </p:spPr>
      </p:pic>
      <p:sp>
        <p:nvSpPr>
          <p:cNvPr id="9" name="椭圆 7"/>
          <p:cNvSpPr/>
          <p:nvPr userDrawn="1">
            <p:custDataLst>
              <p:tags r:id="rId7"/>
            </p:custDataLst>
          </p:nvPr>
        </p:nvSpPr>
        <p:spPr>
          <a:xfrm>
            <a:off x="557530" y="489585"/>
            <a:ext cx="551180" cy="551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10" name="椭圆 8"/>
          <p:cNvSpPr/>
          <p:nvPr userDrawn="1">
            <p:custDataLst>
              <p:tags r:id="rId8"/>
            </p:custDataLst>
          </p:nvPr>
        </p:nvSpPr>
        <p:spPr>
          <a:xfrm>
            <a:off x="609600" y="541655"/>
            <a:ext cx="447040" cy="44704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2A2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11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656590" y="534670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42A2A"/>
                </a:solidFill>
                <a:cs typeface="思源黑体 Regular" panose="020B0500000000000000" charset="-122"/>
              </a:rPr>
              <a:t>$</a:t>
            </a:r>
            <a:endParaRPr lang="en-US" altLang="zh-CN" sz="2400">
              <a:solidFill>
                <a:srgbClr val="F42A2A"/>
              </a:solidFill>
              <a:cs typeface="思源黑体 Regular" panose="020B0500000000000000" charset="-122"/>
            </a:endParaRPr>
          </a:p>
        </p:txBody>
      </p:sp>
      <p:sp>
        <p:nvSpPr>
          <p:cNvPr id="20" name="椭圆 19"/>
          <p:cNvSpPr/>
          <p:nvPr userDrawn="1">
            <p:custDataLst>
              <p:tags r:id="rId10"/>
            </p:custDataLst>
          </p:nvPr>
        </p:nvSpPr>
        <p:spPr>
          <a:xfrm>
            <a:off x="11106785" y="489585"/>
            <a:ext cx="551180" cy="551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28" name="椭圆 27"/>
          <p:cNvSpPr/>
          <p:nvPr userDrawn="1">
            <p:custDataLst>
              <p:tags r:id="rId11"/>
            </p:custDataLst>
          </p:nvPr>
        </p:nvSpPr>
        <p:spPr>
          <a:xfrm>
            <a:off x="11158855" y="541655"/>
            <a:ext cx="447040" cy="44704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2A2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29" name="文本框 28"/>
          <p:cNvSpPr txBox="1"/>
          <p:nvPr userDrawn="1">
            <p:custDataLst>
              <p:tags r:id="rId12"/>
            </p:custDataLst>
          </p:nvPr>
        </p:nvSpPr>
        <p:spPr>
          <a:xfrm>
            <a:off x="11205845" y="534670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42A2A"/>
                </a:solidFill>
                <a:cs typeface="思源黑体 Regular" panose="020B0500000000000000" charset="-122"/>
              </a:rPr>
              <a:t>$</a:t>
            </a:r>
            <a:endParaRPr lang="en-US" altLang="zh-CN" sz="2400">
              <a:solidFill>
                <a:srgbClr val="F42A2A"/>
              </a:solidFill>
              <a:cs typeface="思源黑体 Regular" panose="020B0500000000000000" charset="-122"/>
            </a:endParaRPr>
          </a:p>
        </p:txBody>
      </p:sp>
      <p:sp>
        <p:nvSpPr>
          <p:cNvPr id="30" name="椭圆 29"/>
          <p:cNvSpPr/>
          <p:nvPr userDrawn="1">
            <p:custDataLst>
              <p:tags r:id="rId13"/>
            </p:custDataLst>
          </p:nvPr>
        </p:nvSpPr>
        <p:spPr>
          <a:xfrm>
            <a:off x="11106785" y="5792470"/>
            <a:ext cx="551180" cy="551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31" name="椭圆 30"/>
          <p:cNvSpPr/>
          <p:nvPr userDrawn="1">
            <p:custDataLst>
              <p:tags r:id="rId14"/>
            </p:custDataLst>
          </p:nvPr>
        </p:nvSpPr>
        <p:spPr>
          <a:xfrm>
            <a:off x="11158855" y="5844540"/>
            <a:ext cx="447040" cy="44704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2A2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32" name="文本框 31"/>
          <p:cNvSpPr txBox="1"/>
          <p:nvPr userDrawn="1">
            <p:custDataLst>
              <p:tags r:id="rId15"/>
            </p:custDataLst>
          </p:nvPr>
        </p:nvSpPr>
        <p:spPr>
          <a:xfrm>
            <a:off x="11214735" y="5837555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42A2A"/>
                </a:solidFill>
                <a:cs typeface="思源黑体 Regular" panose="020B0500000000000000" charset="-122"/>
              </a:rPr>
              <a:t>$</a:t>
            </a:r>
            <a:endParaRPr lang="en-US" altLang="zh-CN" sz="2400">
              <a:solidFill>
                <a:srgbClr val="F42A2A"/>
              </a:solidFill>
              <a:cs typeface="思源黑体 Regular" panose="020B0500000000000000" charset="-122"/>
            </a:endParaRPr>
          </a:p>
        </p:txBody>
      </p:sp>
      <p:sp>
        <p:nvSpPr>
          <p:cNvPr id="33" name="椭圆 32"/>
          <p:cNvSpPr/>
          <p:nvPr userDrawn="1">
            <p:custDataLst>
              <p:tags r:id="rId16"/>
            </p:custDataLst>
          </p:nvPr>
        </p:nvSpPr>
        <p:spPr>
          <a:xfrm>
            <a:off x="557213" y="5792470"/>
            <a:ext cx="551180" cy="551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34" name="椭圆 33"/>
          <p:cNvSpPr/>
          <p:nvPr userDrawn="1">
            <p:custDataLst>
              <p:tags r:id="rId17"/>
            </p:custDataLst>
          </p:nvPr>
        </p:nvSpPr>
        <p:spPr>
          <a:xfrm>
            <a:off x="609283" y="5844540"/>
            <a:ext cx="447040" cy="44704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2A2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35" name="文本框 34"/>
          <p:cNvSpPr txBox="1"/>
          <p:nvPr userDrawn="1">
            <p:custDataLst>
              <p:tags r:id="rId18"/>
            </p:custDataLst>
          </p:nvPr>
        </p:nvSpPr>
        <p:spPr>
          <a:xfrm>
            <a:off x="665163" y="5837555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42A2A"/>
                </a:solidFill>
                <a:cs typeface="思源黑体 Regular" panose="020B0500000000000000" charset="-122"/>
              </a:rPr>
              <a:t>$</a:t>
            </a:r>
            <a:endParaRPr lang="en-US" altLang="zh-CN" sz="2400">
              <a:solidFill>
                <a:srgbClr val="F42A2A"/>
              </a:solidFill>
              <a:cs typeface="思源黑体 Regular" panose="020B0500000000000000" charset="-122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body" idx="16386" hasCustomPrompt="1"/>
            <p:custDataLst>
              <p:tags r:id="rId19"/>
            </p:custDataLst>
          </p:nvPr>
        </p:nvSpPr>
        <p:spPr>
          <a:xfrm>
            <a:off x="3364971" y="2921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6" name="标题 35"/>
          <p:cNvSpPr>
            <a:spLocks noGrp="1"/>
          </p:cNvSpPr>
          <p:nvPr>
            <p:ph type="ctrTitle" idx="16385" hasCustomPrompt="1"/>
            <p:custDataLst>
              <p:tags r:id="rId20"/>
            </p:custDataLst>
          </p:nvPr>
        </p:nvSpPr>
        <p:spPr>
          <a:xfrm>
            <a:off x="3364089" y="3429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>
                <a:solidFill>
                  <a:srgbClr val="000000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1_2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15748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37846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343400"/>
            <a:ext cx="264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53340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775200" y="37846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775200" y="4343400"/>
            <a:ext cx="264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90932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534400" y="37846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534400" y="4343400"/>
            <a:ext cx="264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1750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032000"/>
          </a:xfrm>
          <a:custGeom>
            <a:avLst/>
            <a:gdLst>
              <a:gd name="connisteX0" fmla="*/ 0 w 10972800"/>
              <a:gd name="connsiteY0" fmla="*/ 203200 h 2032000"/>
              <a:gd name="connisteX1" fmla="*/ 203200 w 10972800"/>
              <a:gd name="connsiteY1" fmla="*/ 0 h 2032000"/>
              <a:gd name="connisteX2" fmla="*/ 10769600 w 10972800"/>
              <a:gd name="connsiteY2" fmla="*/ 0 h 2032000"/>
              <a:gd name="connisteX3" fmla="*/ 10972800 w 10972800"/>
              <a:gd name="connsiteY3" fmla="*/ 203200 h 2032000"/>
              <a:gd name="connisteX4" fmla="*/ 10972800 w 10972800"/>
              <a:gd name="connsiteY4" fmla="*/ 1828800 h 2032000"/>
              <a:gd name="connisteX5" fmla="*/ 10769600 w 10972800"/>
              <a:gd name="connsiteY5" fmla="*/ 2032000 h 2032000"/>
              <a:gd name="connisteX6" fmla="*/ 203200 w 10972800"/>
              <a:gd name="connsiteY6" fmla="*/ 2032000 h 2032000"/>
              <a:gd name="connisteX7" fmla="*/ 0 w 10972800"/>
              <a:gd name="connsiteY7" fmla="*/ 1828800 h 2032000"/>
              <a:gd name="connisteX8" fmla="*/ 0 w 109728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28800"/>
                </a:lnTo>
                <a:cubicBezTo>
                  <a:pt x="10972800" y="1941024"/>
                  <a:pt x="10881824" y="2032000"/>
                  <a:pt x="107696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41656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4724400"/>
            <a:ext cx="3251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1524000"/>
            <a:ext cx="6934200" cy="4724400"/>
          </a:xfrm>
          <a:custGeom>
            <a:avLst/>
            <a:gdLst>
              <a:gd name="connisteX0" fmla="*/ 0 w 6934200"/>
              <a:gd name="connsiteY0" fmla="*/ 203200 h 4724400"/>
              <a:gd name="connisteX1" fmla="*/ 203200 w 6934200"/>
              <a:gd name="connsiteY1" fmla="*/ 0 h 4724400"/>
              <a:gd name="connisteX2" fmla="*/ 6934200 w 6934200"/>
              <a:gd name="connsiteY2" fmla="*/ 0 h 4724400"/>
              <a:gd name="connisteX3" fmla="*/ 6934200 w 6934200"/>
              <a:gd name="connsiteY3" fmla="*/ 4724400 h 4724400"/>
              <a:gd name="connisteX4" fmla="*/ 203200 w 6934200"/>
              <a:gd name="connsiteY4" fmla="*/ 4724400 h 4724400"/>
              <a:gd name="connisteX5" fmla="*/ 0 w 6934200"/>
              <a:gd name="connsiteY5" fmla="*/ 4521200 h 4724400"/>
              <a:gd name="connisteX6" fmla="*/ 0 w 69342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934200" y="0"/>
                </a:lnTo>
                <a:lnTo>
                  <a:pt x="69342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75438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835400 w 4038600"/>
              <a:gd name="connsiteY1" fmla="*/ 0 h 4724400"/>
              <a:gd name="connisteX2" fmla="*/ 4038600 w 4038600"/>
              <a:gd name="connsiteY2" fmla="*/ 203200 h 4724400"/>
              <a:gd name="connisteX3" fmla="*/ 4038600 w 4038600"/>
              <a:gd name="connsiteY3" fmla="*/ 4521200 h 4724400"/>
              <a:gd name="connisteX4" fmla="*/ 38354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4521200"/>
                </a:lnTo>
                <a:cubicBezTo>
                  <a:pt x="4038600" y="4633424"/>
                  <a:pt x="3947624" y="4724400"/>
                  <a:pt x="38354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8001000" y="3149600"/>
            <a:ext cx="3124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8001000" y="3708400"/>
            <a:ext cx="3124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1_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842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75184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835400 w 4038600"/>
              <a:gd name="connsiteY1" fmla="*/ 0 h 4724400"/>
              <a:gd name="connisteX2" fmla="*/ 4038600 w 4038600"/>
              <a:gd name="connsiteY2" fmla="*/ 203200 h 4724400"/>
              <a:gd name="connisteX3" fmla="*/ 4038600 w 4038600"/>
              <a:gd name="connsiteY3" fmla="*/ 4521200 h 4724400"/>
              <a:gd name="connisteX4" fmla="*/ 38354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4521200"/>
                </a:lnTo>
                <a:cubicBezTo>
                  <a:pt x="4038600" y="4633424"/>
                  <a:pt x="3947624" y="4724400"/>
                  <a:pt x="38354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584200" y="1524000"/>
            <a:ext cx="6934200" cy="4724400"/>
          </a:xfrm>
          <a:custGeom>
            <a:avLst/>
            <a:gdLst>
              <a:gd name="connisteX0" fmla="*/ 0 w 6934200"/>
              <a:gd name="connsiteY0" fmla="*/ 203200 h 4724400"/>
              <a:gd name="connisteX1" fmla="*/ 203200 w 6934200"/>
              <a:gd name="connsiteY1" fmla="*/ 0 h 4724400"/>
              <a:gd name="connisteX2" fmla="*/ 6934200 w 6934200"/>
              <a:gd name="connsiteY2" fmla="*/ 0 h 4724400"/>
              <a:gd name="connisteX3" fmla="*/ 6934200 w 6934200"/>
              <a:gd name="connsiteY3" fmla="*/ 4724400 h 4724400"/>
              <a:gd name="connisteX4" fmla="*/ 203200 w 6934200"/>
              <a:gd name="connsiteY4" fmla="*/ 4724400 h 4724400"/>
              <a:gd name="connisteX5" fmla="*/ 0 w 6934200"/>
              <a:gd name="connsiteY5" fmla="*/ 4521200 h 4724400"/>
              <a:gd name="connisteX6" fmla="*/ 0 w 69342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934200" y="0"/>
                </a:lnTo>
                <a:lnTo>
                  <a:pt x="69342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41400" y="3149600"/>
            <a:ext cx="6019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41400" y="3708400"/>
            <a:ext cx="6019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2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1844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2743200"/>
            <a:ext cx="3352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4419600" y="21844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4419600" y="2743200"/>
            <a:ext cx="3352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229600" y="21844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229600" y="2743200"/>
            <a:ext cx="3352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2" hasCustomPrompt="1"/>
            <p:custDataLst>
              <p:tags r:id="rId12"/>
            </p:custDataLst>
          </p:nvPr>
        </p:nvSpPr>
        <p:spPr>
          <a:xfrm>
            <a:off x="609600" y="41148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3" hasCustomPrompt="1"/>
            <p:custDataLst>
              <p:tags r:id="rId13"/>
            </p:custDataLst>
          </p:nvPr>
        </p:nvSpPr>
        <p:spPr>
          <a:xfrm>
            <a:off x="609600" y="4673600"/>
            <a:ext cx="3352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4" hasCustomPrompt="1"/>
            <p:custDataLst>
              <p:tags r:id="rId14"/>
            </p:custDataLst>
          </p:nvPr>
        </p:nvSpPr>
        <p:spPr>
          <a:xfrm>
            <a:off x="4419600" y="4114800"/>
            <a:ext cx="335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5" hasCustomPrompt="1"/>
            <p:custDataLst>
              <p:tags r:id="rId15"/>
            </p:custDataLst>
          </p:nvPr>
        </p:nvSpPr>
        <p:spPr>
          <a:xfrm>
            <a:off x="4419600" y="4673600"/>
            <a:ext cx="3352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34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4" hasCustomPrompt="1"/>
            <p:custDataLst>
              <p:tags r:id="rId6"/>
            </p:custDataLst>
          </p:nvPr>
        </p:nvSpPr>
        <p:spPr>
          <a:xfrm>
            <a:off x="609600" y="2184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082800" y="1930400"/>
            <a:ext cx="378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082800" y="2438400"/>
            <a:ext cx="3784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5" hasCustomPrompt="1"/>
            <p:custDataLst>
              <p:tags r:id="rId9"/>
            </p:custDataLst>
          </p:nvPr>
        </p:nvSpPr>
        <p:spPr>
          <a:xfrm>
            <a:off x="6324600" y="2184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7797800" y="1930400"/>
            <a:ext cx="378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7797800" y="2438400"/>
            <a:ext cx="3784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609600" y="4368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2082800" y="4114800"/>
            <a:ext cx="378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2082800" y="4622800"/>
            <a:ext cx="3784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6324600" y="4368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7797800" y="4114800"/>
            <a:ext cx="378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7797800" y="4622800"/>
            <a:ext cx="3784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叠-颜色错位-并列-39_33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4" hasCustomPrompt="1"/>
            <p:custDataLst>
              <p:tags r:id="rId7"/>
            </p:custDataLst>
          </p:nvPr>
        </p:nvSpPr>
        <p:spPr>
          <a:xfrm>
            <a:off x="914400" y="21717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082800" y="19177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082800" y="2425700"/>
            <a:ext cx="3556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7" hasCustomPrompt="1"/>
            <p:custDataLst>
              <p:tags r:id="rId10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6" hasCustomPrompt="1"/>
            <p:custDataLst>
              <p:tags r:id="rId11"/>
            </p:custDataLst>
          </p:nvPr>
        </p:nvSpPr>
        <p:spPr>
          <a:xfrm>
            <a:off x="6553200" y="21717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7721600" y="19177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7721600" y="2425700"/>
            <a:ext cx="3556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8" hasCustomPrompt="1"/>
            <p:custDataLst>
              <p:tags r:id="rId15"/>
            </p:custDataLst>
          </p:nvPr>
        </p:nvSpPr>
        <p:spPr>
          <a:xfrm>
            <a:off x="914400" y="46863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2082800" y="4432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2082800" y="4940300"/>
            <a:ext cx="3556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1" hasCustomPrompt="1"/>
            <p:custDataLst>
              <p:tags r:id="rId18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203200 h 2209800"/>
              <a:gd name="connisteX1" fmla="*/ 203200 w 5334000"/>
              <a:gd name="connsiteY1" fmla="*/ 0 h 2209800"/>
              <a:gd name="connisteX2" fmla="*/ 5130800 w 5334000"/>
              <a:gd name="connsiteY2" fmla="*/ 0 h 2209800"/>
              <a:gd name="connisteX3" fmla="*/ 5334000 w 5334000"/>
              <a:gd name="connsiteY3" fmla="*/ 203200 h 2209800"/>
              <a:gd name="connisteX4" fmla="*/ 5334000 w 5334000"/>
              <a:gd name="connsiteY4" fmla="*/ 2006600 h 2209800"/>
              <a:gd name="connisteX5" fmla="*/ 5130800 w 5334000"/>
              <a:gd name="connsiteY5" fmla="*/ 2209800 h 2209800"/>
              <a:gd name="connisteX6" fmla="*/ 203200 w 5334000"/>
              <a:gd name="connsiteY6" fmla="*/ 2209800 h 2209800"/>
              <a:gd name="connisteX7" fmla="*/ 0 w 5334000"/>
              <a:gd name="connsiteY7" fmla="*/ 2006600 h 2209800"/>
              <a:gd name="connisteX8" fmla="*/ 0 w 5334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06600"/>
                </a:lnTo>
                <a:cubicBezTo>
                  <a:pt x="5334000" y="2118824"/>
                  <a:pt x="5243024" y="2209800"/>
                  <a:pt x="5130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图片占位符 24"/>
          <p:cNvSpPr>
            <a:spLocks noGrp="1"/>
          </p:cNvSpPr>
          <p:nvPr>
            <p:ph type="pic" idx="16400" hasCustomPrompt="1"/>
            <p:custDataLst>
              <p:tags r:id="rId19"/>
            </p:custDataLst>
          </p:nvPr>
        </p:nvSpPr>
        <p:spPr>
          <a:xfrm>
            <a:off x="6553200" y="4686300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7721600" y="4432300"/>
            <a:ext cx="355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7721600" y="4940300"/>
            <a:ext cx="3556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15240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09600" y="2082800"/>
            <a:ext cx="3454400" cy="4165600"/>
          </a:xfrm>
          <a:custGeom>
            <a:avLst/>
            <a:gdLst>
              <a:gd name="connisteX0" fmla="*/ 0 w 3454400"/>
              <a:gd name="connsiteY0" fmla="*/ 203200 h 4165600"/>
              <a:gd name="connisteX1" fmla="*/ 203200 w 3454400"/>
              <a:gd name="connsiteY1" fmla="*/ 0 h 4165600"/>
              <a:gd name="connisteX2" fmla="*/ 3251200 w 3454400"/>
              <a:gd name="connsiteY2" fmla="*/ 0 h 4165600"/>
              <a:gd name="connisteX3" fmla="*/ 3454400 w 3454400"/>
              <a:gd name="connsiteY3" fmla="*/ 203200 h 4165600"/>
              <a:gd name="connisteX4" fmla="*/ 3454400 w 3454400"/>
              <a:gd name="connsiteY4" fmla="*/ 3962400 h 4165600"/>
              <a:gd name="connisteX5" fmla="*/ 3251200 w 3454400"/>
              <a:gd name="connsiteY5" fmla="*/ 4165600 h 4165600"/>
              <a:gd name="connisteX6" fmla="*/ 203200 w 3454400"/>
              <a:gd name="connsiteY6" fmla="*/ 4165600 h 4165600"/>
              <a:gd name="connisteX7" fmla="*/ 0 w 3454400"/>
              <a:gd name="connsiteY7" fmla="*/ 3962400 h 4165600"/>
              <a:gd name="connisteX8" fmla="*/ 0 w 34544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962400"/>
                </a:lnTo>
                <a:cubicBezTo>
                  <a:pt x="3454400" y="4074624"/>
                  <a:pt x="3363424" y="4165600"/>
                  <a:pt x="32512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2641600"/>
            <a:ext cx="28448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368800" y="15240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4368800" y="2082800"/>
            <a:ext cx="3454400" cy="4165600"/>
          </a:xfrm>
          <a:custGeom>
            <a:avLst/>
            <a:gdLst>
              <a:gd name="connisteX0" fmla="*/ 0 w 3454400"/>
              <a:gd name="connsiteY0" fmla="*/ 203200 h 4165600"/>
              <a:gd name="connisteX1" fmla="*/ 203200 w 3454400"/>
              <a:gd name="connsiteY1" fmla="*/ 0 h 4165600"/>
              <a:gd name="connisteX2" fmla="*/ 3251200 w 3454400"/>
              <a:gd name="connsiteY2" fmla="*/ 0 h 4165600"/>
              <a:gd name="connisteX3" fmla="*/ 3454400 w 3454400"/>
              <a:gd name="connsiteY3" fmla="*/ 203200 h 4165600"/>
              <a:gd name="connisteX4" fmla="*/ 3454400 w 3454400"/>
              <a:gd name="connsiteY4" fmla="*/ 3962400 h 4165600"/>
              <a:gd name="connisteX5" fmla="*/ 3251200 w 3454400"/>
              <a:gd name="connsiteY5" fmla="*/ 4165600 h 4165600"/>
              <a:gd name="connisteX6" fmla="*/ 203200 w 3454400"/>
              <a:gd name="connsiteY6" fmla="*/ 4165600 h 4165600"/>
              <a:gd name="connisteX7" fmla="*/ 0 w 3454400"/>
              <a:gd name="connsiteY7" fmla="*/ 3962400 h 4165600"/>
              <a:gd name="connisteX8" fmla="*/ 0 w 34544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962400"/>
                </a:lnTo>
                <a:cubicBezTo>
                  <a:pt x="3454400" y="4074624"/>
                  <a:pt x="3363424" y="4165600"/>
                  <a:pt x="32512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73600" y="2641600"/>
            <a:ext cx="28448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2"/>
            </p:custDataLst>
          </p:nvPr>
        </p:nvSpPr>
        <p:spPr>
          <a:xfrm>
            <a:off x="8128000" y="15240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8128000" y="2082800"/>
            <a:ext cx="3454400" cy="4165600"/>
          </a:xfrm>
          <a:custGeom>
            <a:avLst/>
            <a:gdLst>
              <a:gd name="connisteX0" fmla="*/ 0 w 3454400"/>
              <a:gd name="connsiteY0" fmla="*/ 203200 h 4165600"/>
              <a:gd name="connisteX1" fmla="*/ 203200 w 3454400"/>
              <a:gd name="connsiteY1" fmla="*/ 0 h 4165600"/>
              <a:gd name="connisteX2" fmla="*/ 3251200 w 3454400"/>
              <a:gd name="connsiteY2" fmla="*/ 0 h 4165600"/>
              <a:gd name="connisteX3" fmla="*/ 3454400 w 3454400"/>
              <a:gd name="connsiteY3" fmla="*/ 203200 h 4165600"/>
              <a:gd name="connisteX4" fmla="*/ 3454400 w 3454400"/>
              <a:gd name="connsiteY4" fmla="*/ 3962400 h 4165600"/>
              <a:gd name="connisteX5" fmla="*/ 3251200 w 3454400"/>
              <a:gd name="connsiteY5" fmla="*/ 4165600 h 4165600"/>
              <a:gd name="connisteX6" fmla="*/ 203200 w 3454400"/>
              <a:gd name="connsiteY6" fmla="*/ 4165600 h 4165600"/>
              <a:gd name="connisteX7" fmla="*/ 0 w 3454400"/>
              <a:gd name="connsiteY7" fmla="*/ 3962400 h 4165600"/>
              <a:gd name="connisteX8" fmla="*/ 0 w 3454400"/>
              <a:gd name="connsiteY8" fmla="*/ 203200 h 416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16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962400"/>
                </a:lnTo>
                <a:cubicBezTo>
                  <a:pt x="3454400" y="4074624"/>
                  <a:pt x="3363424" y="4165600"/>
                  <a:pt x="3251200" y="4165600"/>
                </a:cubicBezTo>
                <a:lnTo>
                  <a:pt x="203200" y="4165600"/>
                </a:lnTo>
                <a:cubicBezTo>
                  <a:pt x="90976" y="4165600"/>
                  <a:pt x="0" y="4074624"/>
                  <a:pt x="0" y="3962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2641600"/>
            <a:ext cx="28448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2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574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133600"/>
            <a:ext cx="228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9296400" y="1574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9296400" y="2133600"/>
            <a:ext cx="228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6553200" y="4114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6553200" y="4673600"/>
            <a:ext cx="228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9296400" y="41148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9296400" y="4673600"/>
            <a:ext cx="2286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35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8650" y="2057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1574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1574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343650" y="2057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7289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7289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628650" y="4191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1574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1574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7" hasCustomPrompt="1"/>
            <p:custDataLst>
              <p:tags r:id="rId15"/>
            </p:custDataLst>
          </p:nvPr>
        </p:nvSpPr>
        <p:spPr>
          <a:xfrm>
            <a:off x="6343650" y="4191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5" hasCustomPrompt="1"/>
            <p:custDataLst>
              <p:tags r:id="rId16"/>
            </p:custDataLst>
          </p:nvPr>
        </p:nvSpPr>
        <p:spPr>
          <a:xfrm>
            <a:off x="7289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6" hasCustomPrompt="1"/>
            <p:custDataLst>
              <p:tags r:id="rId17"/>
            </p:custDataLst>
          </p:nvPr>
        </p:nvSpPr>
        <p:spPr>
          <a:xfrm>
            <a:off x="7289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2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861060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2286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2860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7940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708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37084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42164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51308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56388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2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705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705600" y="2286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858000" y="228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858000" y="27940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705600" y="3708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858000" y="3708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858000" y="42164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705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6858000" y="5130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6858000" y="56388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930400"/>
            <a:ext cx="3454400" cy="3911600"/>
          </a:xfrm>
          <a:custGeom>
            <a:avLst/>
            <a:gdLst>
              <a:gd name="connisteX0" fmla="*/ 0 w 3454400"/>
              <a:gd name="connsiteY0" fmla="*/ 203200 h 3911600"/>
              <a:gd name="connisteX1" fmla="*/ 203200 w 3454400"/>
              <a:gd name="connsiteY1" fmla="*/ 0 h 3911600"/>
              <a:gd name="connisteX2" fmla="*/ 3251200 w 3454400"/>
              <a:gd name="connsiteY2" fmla="*/ 0 h 3911600"/>
              <a:gd name="connisteX3" fmla="*/ 3454400 w 3454400"/>
              <a:gd name="connsiteY3" fmla="*/ 203200 h 3911600"/>
              <a:gd name="connisteX4" fmla="*/ 3454400 w 3454400"/>
              <a:gd name="connsiteY4" fmla="*/ 3708400 h 3911600"/>
              <a:gd name="connisteX5" fmla="*/ 3251200 w 3454400"/>
              <a:gd name="connsiteY5" fmla="*/ 3911600 h 3911600"/>
              <a:gd name="connisteX6" fmla="*/ 203200 w 3454400"/>
              <a:gd name="connsiteY6" fmla="*/ 3911600 h 3911600"/>
              <a:gd name="connisteX7" fmla="*/ 0 w 3454400"/>
              <a:gd name="connsiteY7" fmla="*/ 3708400 h 3911600"/>
              <a:gd name="connisteX8" fmla="*/ 0 w 3454400"/>
              <a:gd name="connsiteY8" fmla="*/ 203200 h 391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91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708400"/>
                </a:lnTo>
                <a:cubicBezTo>
                  <a:pt x="3454400" y="3820624"/>
                  <a:pt x="3363424" y="3911600"/>
                  <a:pt x="3251200" y="3911600"/>
                </a:cubicBezTo>
                <a:lnTo>
                  <a:pt x="203200" y="3911600"/>
                </a:lnTo>
                <a:cubicBezTo>
                  <a:pt x="90976" y="3911600"/>
                  <a:pt x="0" y="3820624"/>
                  <a:pt x="0" y="3708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2692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3" hasCustomPrompt="1"/>
            <p:custDataLst>
              <p:tags r:id="rId9"/>
            </p:custDataLst>
          </p:nvPr>
        </p:nvSpPr>
        <p:spPr>
          <a:xfrm>
            <a:off x="4368800" y="1930400"/>
            <a:ext cx="3454400" cy="3911600"/>
          </a:xfrm>
          <a:custGeom>
            <a:avLst/>
            <a:gdLst>
              <a:gd name="connisteX0" fmla="*/ 0 w 3454400"/>
              <a:gd name="connsiteY0" fmla="*/ 203200 h 3911600"/>
              <a:gd name="connisteX1" fmla="*/ 203200 w 3454400"/>
              <a:gd name="connsiteY1" fmla="*/ 0 h 3911600"/>
              <a:gd name="connisteX2" fmla="*/ 3251200 w 3454400"/>
              <a:gd name="connsiteY2" fmla="*/ 0 h 3911600"/>
              <a:gd name="connisteX3" fmla="*/ 3454400 w 3454400"/>
              <a:gd name="connsiteY3" fmla="*/ 203200 h 3911600"/>
              <a:gd name="connisteX4" fmla="*/ 3454400 w 3454400"/>
              <a:gd name="connsiteY4" fmla="*/ 3708400 h 3911600"/>
              <a:gd name="connisteX5" fmla="*/ 3251200 w 3454400"/>
              <a:gd name="connsiteY5" fmla="*/ 3911600 h 3911600"/>
              <a:gd name="connisteX6" fmla="*/ 203200 w 3454400"/>
              <a:gd name="connsiteY6" fmla="*/ 3911600 h 3911600"/>
              <a:gd name="connisteX7" fmla="*/ 0 w 3454400"/>
              <a:gd name="connsiteY7" fmla="*/ 3708400 h 3911600"/>
              <a:gd name="connisteX8" fmla="*/ 0 w 3454400"/>
              <a:gd name="connsiteY8" fmla="*/ 203200 h 391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91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708400"/>
                </a:lnTo>
                <a:cubicBezTo>
                  <a:pt x="3454400" y="3820624"/>
                  <a:pt x="3363424" y="3911600"/>
                  <a:pt x="3251200" y="3911600"/>
                </a:cubicBezTo>
                <a:lnTo>
                  <a:pt x="203200" y="3911600"/>
                </a:lnTo>
                <a:cubicBezTo>
                  <a:pt x="90976" y="3911600"/>
                  <a:pt x="0" y="3820624"/>
                  <a:pt x="0" y="3708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673600" y="2692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736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8128000" y="1930400"/>
            <a:ext cx="3454400" cy="3911600"/>
          </a:xfrm>
          <a:custGeom>
            <a:avLst/>
            <a:gdLst>
              <a:gd name="connisteX0" fmla="*/ 0 w 3454400"/>
              <a:gd name="connsiteY0" fmla="*/ 203200 h 3911600"/>
              <a:gd name="connisteX1" fmla="*/ 203200 w 3454400"/>
              <a:gd name="connsiteY1" fmla="*/ 0 h 3911600"/>
              <a:gd name="connisteX2" fmla="*/ 3251200 w 3454400"/>
              <a:gd name="connsiteY2" fmla="*/ 0 h 3911600"/>
              <a:gd name="connisteX3" fmla="*/ 3454400 w 3454400"/>
              <a:gd name="connsiteY3" fmla="*/ 203200 h 3911600"/>
              <a:gd name="connisteX4" fmla="*/ 3454400 w 3454400"/>
              <a:gd name="connsiteY4" fmla="*/ 3708400 h 3911600"/>
              <a:gd name="connisteX5" fmla="*/ 3251200 w 3454400"/>
              <a:gd name="connsiteY5" fmla="*/ 3911600 h 3911600"/>
              <a:gd name="connisteX6" fmla="*/ 203200 w 3454400"/>
              <a:gd name="connsiteY6" fmla="*/ 3911600 h 3911600"/>
              <a:gd name="connisteX7" fmla="*/ 0 w 3454400"/>
              <a:gd name="connsiteY7" fmla="*/ 3708400 h 3911600"/>
              <a:gd name="connisteX8" fmla="*/ 0 w 3454400"/>
              <a:gd name="connsiteY8" fmla="*/ 203200 h 391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91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708400"/>
                </a:lnTo>
                <a:cubicBezTo>
                  <a:pt x="3454400" y="3820624"/>
                  <a:pt x="3363424" y="3911600"/>
                  <a:pt x="3251200" y="3911600"/>
                </a:cubicBezTo>
                <a:lnTo>
                  <a:pt x="203200" y="3911600"/>
                </a:lnTo>
                <a:cubicBezTo>
                  <a:pt x="90976" y="3911600"/>
                  <a:pt x="0" y="3820624"/>
                  <a:pt x="0" y="3708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432800" y="2692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2692400"/>
          </a:xfrm>
          <a:custGeom>
            <a:avLst/>
            <a:gdLst>
              <a:gd name="connisteX0" fmla="*/ 0 w 3454400"/>
              <a:gd name="connsiteY0" fmla="*/ 203200 h 2692400"/>
              <a:gd name="connisteX1" fmla="*/ 203200 w 3454400"/>
              <a:gd name="connsiteY1" fmla="*/ 0 h 2692400"/>
              <a:gd name="connisteX2" fmla="*/ 3251200 w 3454400"/>
              <a:gd name="connsiteY2" fmla="*/ 0 h 2692400"/>
              <a:gd name="connisteX3" fmla="*/ 3454400 w 3454400"/>
              <a:gd name="connsiteY3" fmla="*/ 203200 h 2692400"/>
              <a:gd name="connisteX4" fmla="*/ 3454400 w 3454400"/>
              <a:gd name="connsiteY4" fmla="*/ 2692400 h 2692400"/>
              <a:gd name="connisteX5" fmla="*/ 0 w 3454400"/>
              <a:gd name="connsiteY5" fmla="*/ 2692400 h 2692400"/>
              <a:gd name="connisteX6" fmla="*/ 0 w 3454400"/>
              <a:gd name="connsiteY6" fmla="*/ 20320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692400"/>
                </a:lnTo>
                <a:lnTo>
                  <a:pt x="0" y="26924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4216400"/>
            <a:ext cx="3454400" cy="2032000"/>
          </a:xfrm>
          <a:custGeom>
            <a:avLst/>
            <a:gdLst>
              <a:gd name="connisteX0" fmla="*/ 0 w 3454400"/>
              <a:gd name="connsiteY0" fmla="*/ 0 h 2032000"/>
              <a:gd name="connisteX1" fmla="*/ 3454400 w 3454400"/>
              <a:gd name="connsiteY1" fmla="*/ 0 h 2032000"/>
              <a:gd name="connisteX2" fmla="*/ 3454400 w 3454400"/>
              <a:gd name="connsiteY2" fmla="*/ 1828800 h 2032000"/>
              <a:gd name="connisteX3" fmla="*/ 3251200 w 3454400"/>
              <a:gd name="connsiteY3" fmla="*/ 2032000 h 2032000"/>
              <a:gd name="connisteX4" fmla="*/ 203200 w 3454400"/>
              <a:gd name="connsiteY4" fmla="*/ 2032000 h 2032000"/>
              <a:gd name="connisteX5" fmla="*/ 0 w 3454400"/>
              <a:gd name="connsiteY5" fmla="*/ 1828800 h 2032000"/>
              <a:gd name="connisteX6" fmla="*/ 0 w 3454400"/>
              <a:gd name="connsiteY6" fmla="*/ 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0"/>
                </a:moveTo>
                <a:lnTo>
                  <a:pt x="3454400" y="0"/>
                </a:ln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172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2184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2844800"/>
          </a:xfrm>
          <a:custGeom>
            <a:avLst/>
            <a:gdLst>
              <a:gd name="connisteX0" fmla="*/ 0 w 10972800"/>
              <a:gd name="connsiteY0" fmla="*/ 203200 h 2844800"/>
              <a:gd name="connisteX1" fmla="*/ 203200 w 10972800"/>
              <a:gd name="connsiteY1" fmla="*/ 0 h 2844800"/>
              <a:gd name="connisteX2" fmla="*/ 10769600 w 10972800"/>
              <a:gd name="connsiteY2" fmla="*/ 0 h 2844800"/>
              <a:gd name="connisteX3" fmla="*/ 10972800 w 10972800"/>
              <a:gd name="connsiteY3" fmla="*/ 203200 h 2844800"/>
              <a:gd name="connisteX4" fmla="*/ 10972800 w 10972800"/>
              <a:gd name="connsiteY4" fmla="*/ 2641600 h 2844800"/>
              <a:gd name="connisteX5" fmla="*/ 10769600 w 10972800"/>
              <a:gd name="connsiteY5" fmla="*/ 2844800 h 2844800"/>
              <a:gd name="connisteX6" fmla="*/ 203200 w 10972800"/>
              <a:gd name="connsiteY6" fmla="*/ 2844800 h 2844800"/>
              <a:gd name="connisteX7" fmla="*/ 0 w 10972800"/>
              <a:gd name="connsiteY7" fmla="*/ 2641600 h 2844800"/>
              <a:gd name="connisteX8" fmla="*/ 0 w 10972800"/>
              <a:gd name="connsiteY8" fmla="*/ 203200 h 284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41600"/>
                </a:lnTo>
                <a:cubicBezTo>
                  <a:pt x="10972800" y="2753824"/>
                  <a:pt x="10881824" y="2844800"/>
                  <a:pt x="10769600" y="2844800"/>
                </a:cubicBezTo>
                <a:lnTo>
                  <a:pt x="203200" y="2844800"/>
                </a:lnTo>
                <a:cubicBezTo>
                  <a:pt x="90976" y="2844800"/>
                  <a:pt x="0" y="2753824"/>
                  <a:pt x="0" y="2641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826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334000"/>
            <a:ext cx="3098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826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5334000"/>
            <a:ext cx="3098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826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5334000"/>
            <a:ext cx="3098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5" descr="36bcd7ff-3f46-457e-80cb-93dc9bc179e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9" name="矩形 4"/>
          <p:cNvSpPr/>
          <p:nvPr userDrawn="1">
            <p:custDataLst>
              <p:tags r:id="rId4"/>
            </p:custDataLst>
          </p:nvPr>
        </p:nvSpPr>
        <p:spPr>
          <a:xfrm>
            <a:off x="974408" y="550228"/>
            <a:ext cx="10243185" cy="5756910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682625" y="330835"/>
            <a:ext cx="551180" cy="551180"/>
            <a:chOff x="878" y="771"/>
            <a:chExt cx="868" cy="868"/>
          </a:xfrm>
        </p:grpSpPr>
        <p:sp>
          <p:nvSpPr>
            <p:cNvPr id="11" name="椭圆 7"/>
            <p:cNvSpPr/>
            <p:nvPr userDrawn="1">
              <p:custDataLst>
                <p:tags r:id="rId5"/>
              </p:custDataLst>
            </p:nvPr>
          </p:nvSpPr>
          <p:spPr>
            <a:xfrm>
              <a:off x="878" y="771"/>
              <a:ext cx="868" cy="8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12" name="椭圆 8"/>
            <p:cNvSpPr/>
            <p:nvPr userDrawn="1">
              <p:custDataLst>
                <p:tags r:id="rId6"/>
              </p:custDataLst>
            </p:nvPr>
          </p:nvSpPr>
          <p:spPr>
            <a:xfrm>
              <a:off x="960" y="853"/>
              <a:ext cx="704" cy="704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42A2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13" name="文本框 9"/>
            <p:cNvSpPr txBox="1"/>
            <p:nvPr userDrawn="1">
              <p:custDataLst>
                <p:tags r:id="rId7"/>
              </p:custDataLst>
            </p:nvPr>
          </p:nvSpPr>
          <p:spPr>
            <a:xfrm>
              <a:off x="1034" y="842"/>
              <a:ext cx="5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rgbClr val="F42A2A"/>
                  </a:solidFill>
                  <a:cs typeface="思源黑体 Regular" panose="020B0500000000000000" charset="-122"/>
                </a:rPr>
                <a:t>$</a:t>
              </a:r>
              <a:endParaRPr lang="en-US" altLang="zh-CN" sz="2400">
                <a:solidFill>
                  <a:srgbClr val="F42A2A"/>
                </a:solidFill>
                <a:cs typeface="思源黑体 Regular" panose="020B0500000000000000" charset="-122"/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0981690" y="330835"/>
            <a:ext cx="551180" cy="551180"/>
            <a:chOff x="17491" y="771"/>
            <a:chExt cx="868" cy="868"/>
          </a:xfrm>
        </p:grpSpPr>
        <p:sp>
          <p:nvSpPr>
            <p:cNvPr id="14" name="椭圆 8"/>
            <p:cNvSpPr/>
            <p:nvPr userDrawn="1">
              <p:custDataLst>
                <p:tags r:id="rId8"/>
              </p:custDataLst>
            </p:nvPr>
          </p:nvSpPr>
          <p:spPr>
            <a:xfrm>
              <a:off x="17491" y="771"/>
              <a:ext cx="868" cy="8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9"/>
              </p:custDataLst>
            </p:nvPr>
          </p:nvSpPr>
          <p:spPr>
            <a:xfrm>
              <a:off x="17573" y="853"/>
              <a:ext cx="704" cy="704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42A2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16" name="文本框 15"/>
            <p:cNvSpPr txBox="1"/>
            <p:nvPr userDrawn="1">
              <p:custDataLst>
                <p:tags r:id="rId10"/>
              </p:custDataLst>
            </p:nvPr>
          </p:nvSpPr>
          <p:spPr>
            <a:xfrm>
              <a:off x="17647" y="842"/>
              <a:ext cx="5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rgbClr val="F42A2A"/>
                  </a:solidFill>
                  <a:cs typeface="思源黑体 Regular" panose="020B0500000000000000" charset="-122"/>
                </a:rPr>
                <a:t>$</a:t>
              </a:r>
              <a:endParaRPr lang="en-US" altLang="zh-CN" sz="2400">
                <a:solidFill>
                  <a:srgbClr val="F42A2A"/>
                </a:solidFill>
                <a:cs typeface="思源黑体 Regular" panose="020B0500000000000000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682625" y="6000115"/>
            <a:ext cx="551180" cy="551180"/>
            <a:chOff x="878" y="771"/>
            <a:chExt cx="868" cy="868"/>
          </a:xfrm>
        </p:grpSpPr>
        <p:sp>
          <p:nvSpPr>
            <p:cNvPr id="20" name="椭圆 7"/>
            <p:cNvSpPr/>
            <p:nvPr userDrawn="1">
              <p:custDataLst>
                <p:tags r:id="rId11"/>
              </p:custDataLst>
            </p:nvPr>
          </p:nvSpPr>
          <p:spPr>
            <a:xfrm>
              <a:off x="878" y="771"/>
              <a:ext cx="868" cy="8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21" name="椭圆 8"/>
            <p:cNvSpPr/>
            <p:nvPr userDrawn="1">
              <p:custDataLst>
                <p:tags r:id="rId12"/>
              </p:custDataLst>
            </p:nvPr>
          </p:nvSpPr>
          <p:spPr>
            <a:xfrm>
              <a:off x="960" y="853"/>
              <a:ext cx="704" cy="704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42A2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22" name="文本框 9"/>
            <p:cNvSpPr txBox="1"/>
            <p:nvPr userDrawn="1">
              <p:custDataLst>
                <p:tags r:id="rId13"/>
              </p:custDataLst>
            </p:nvPr>
          </p:nvSpPr>
          <p:spPr>
            <a:xfrm>
              <a:off x="1034" y="842"/>
              <a:ext cx="5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rgbClr val="F42A2A"/>
                  </a:solidFill>
                  <a:cs typeface="思源黑体 Regular" panose="020B0500000000000000" charset="-122"/>
                </a:rPr>
                <a:t>$</a:t>
              </a:r>
              <a:endParaRPr lang="en-US" altLang="zh-CN" sz="2400">
                <a:solidFill>
                  <a:srgbClr val="F42A2A"/>
                </a:solidFill>
                <a:cs typeface="思源黑体 Regular" panose="020B0500000000000000" charset="-122"/>
              </a:endParaRPr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>
            <a:off x="10981690" y="6000115"/>
            <a:ext cx="551180" cy="551180"/>
            <a:chOff x="17491" y="771"/>
            <a:chExt cx="868" cy="868"/>
          </a:xfrm>
        </p:grpSpPr>
        <p:sp>
          <p:nvSpPr>
            <p:cNvPr id="25" name="椭圆 24"/>
            <p:cNvSpPr/>
            <p:nvPr userDrawn="1">
              <p:custDataLst>
                <p:tags r:id="rId14"/>
              </p:custDataLst>
            </p:nvPr>
          </p:nvSpPr>
          <p:spPr>
            <a:xfrm>
              <a:off x="17491" y="771"/>
              <a:ext cx="868" cy="8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26" name="椭圆 25"/>
            <p:cNvSpPr/>
            <p:nvPr userDrawn="1">
              <p:custDataLst>
                <p:tags r:id="rId15"/>
              </p:custDataLst>
            </p:nvPr>
          </p:nvSpPr>
          <p:spPr>
            <a:xfrm>
              <a:off x="17573" y="853"/>
              <a:ext cx="704" cy="704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42A2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27" name="文本框 26"/>
            <p:cNvSpPr txBox="1"/>
            <p:nvPr userDrawn="1">
              <p:custDataLst>
                <p:tags r:id="rId16"/>
              </p:custDataLst>
            </p:nvPr>
          </p:nvSpPr>
          <p:spPr>
            <a:xfrm>
              <a:off x="17647" y="842"/>
              <a:ext cx="5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rgbClr val="F42A2A"/>
                  </a:solidFill>
                  <a:cs typeface="思源黑体 Regular" panose="020B0500000000000000" charset="-122"/>
                </a:rPr>
                <a:t>$</a:t>
              </a:r>
              <a:endParaRPr lang="en-US" altLang="zh-CN" sz="2400">
                <a:solidFill>
                  <a:srgbClr val="F42A2A"/>
                </a:solidFill>
                <a:cs typeface="思源黑体 Regular" panose="020B0500000000000000" charset="-122"/>
              </a:endParaRPr>
            </a:p>
          </p:txBody>
        </p:sp>
      </p:grpSp>
      <p:sp>
        <p:nvSpPr>
          <p:cNvPr id="6" name="标题 1"/>
          <p:cNvSpPr>
            <a:spLocks noGrp="1"/>
          </p:cNvSpPr>
          <p:nvPr>
            <p:ph type="title" idx="16385" hasCustomPrompt="1"/>
            <p:custDataLst>
              <p:tags r:id="rId17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262626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6386" hasCustomPrompt="1"/>
            <p:custDataLst>
              <p:tags r:id="rId18"/>
            </p:custDataLst>
          </p:nvPr>
        </p:nvSpPr>
        <p:spPr>
          <a:xfrm>
            <a:off x="5332413" y="1905000"/>
            <a:ext cx="1527175" cy="1524000"/>
          </a:xfr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398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36bcd7ff-3f46-457e-80cb-93dc9bc179e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15000"/>
          </a:blip>
          <a:srcRect r="394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7" name="图片 6" descr="36bcd7ff-3f46-457e b-93dc9bc179e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2225655" cy="6857365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124132" y="1434197"/>
            <a:ext cx="1977755" cy="1081088"/>
          </a:xfrm>
        </p:spPr>
        <p:txBody>
          <a:bodyPr wrap="square" anchor="b">
            <a:normAutofit/>
          </a:bodyPr>
          <a:lstStyle>
            <a:lvl1pPr algn="ctr">
              <a:defRPr kumimoji="0" lang="zh-CN" altLang="en-US" sz="6000" b="1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思源黑体 Regular" panose="020B0500000000000000" charset="-122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 smtClean="0"/>
              <a:t>单击此处编辑副标题</a:t>
            </a:r>
            <a:endParaRPr lang="zh-CN" altLang="en-US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/>
          <p:nvPr userDrawn="1">
            <p:custDataLst>
              <p:tags r:id="rId2"/>
            </p:custDataLst>
          </p:nvPr>
        </p:nvSpPr>
        <p:spPr>
          <a:xfrm>
            <a:off x="-15240" y="-29845"/>
            <a:ext cx="12251055" cy="68853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pic>
        <p:nvPicPr>
          <p:cNvPr id="8" name="图片 5" descr="36bcd7ff-3f46-457e-80cb-93dc9bc179e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06705" y="276860"/>
            <a:ext cx="11607800" cy="6271260"/>
          </a:xfrm>
          <a:prstGeom prst="rect">
            <a:avLst/>
          </a:prstGeom>
        </p:spPr>
      </p:pic>
      <p:pic>
        <p:nvPicPr>
          <p:cNvPr id="9" name="图片 6" descr="36bcd7ff-3f46-457e b-93dc9bc179e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791845" y="708660"/>
            <a:ext cx="10608310" cy="5366385"/>
          </a:xfrm>
          <a:prstGeom prst="rect">
            <a:avLst/>
          </a:prstGeom>
        </p:spPr>
      </p:pic>
      <p:sp>
        <p:nvSpPr>
          <p:cNvPr id="10" name="椭圆 7"/>
          <p:cNvSpPr/>
          <p:nvPr userDrawn="1">
            <p:custDataLst>
              <p:tags r:id="rId7"/>
            </p:custDataLst>
          </p:nvPr>
        </p:nvSpPr>
        <p:spPr>
          <a:xfrm>
            <a:off x="557530" y="489585"/>
            <a:ext cx="551180" cy="551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11" name="椭圆 8"/>
          <p:cNvSpPr/>
          <p:nvPr userDrawn="1">
            <p:custDataLst>
              <p:tags r:id="rId8"/>
            </p:custDataLst>
          </p:nvPr>
        </p:nvSpPr>
        <p:spPr>
          <a:xfrm>
            <a:off x="609600" y="541655"/>
            <a:ext cx="447040" cy="44704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2A2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12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656590" y="534670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42A2A"/>
                </a:solidFill>
                <a:cs typeface="思源黑体 Regular" panose="020B0500000000000000" charset="-122"/>
              </a:rPr>
              <a:t>$</a:t>
            </a:r>
            <a:endParaRPr lang="en-US" altLang="zh-CN" sz="2400">
              <a:solidFill>
                <a:srgbClr val="F42A2A"/>
              </a:solidFill>
              <a:cs typeface="思源黑体 Regular" panose="020B0500000000000000" charset="-122"/>
            </a:endParaRPr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11106785" y="489585"/>
            <a:ext cx="551180" cy="551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11158855" y="541655"/>
            <a:ext cx="447040" cy="44704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2A2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15" name="文本框 14"/>
          <p:cNvSpPr txBox="1"/>
          <p:nvPr userDrawn="1">
            <p:custDataLst>
              <p:tags r:id="rId12"/>
            </p:custDataLst>
          </p:nvPr>
        </p:nvSpPr>
        <p:spPr>
          <a:xfrm>
            <a:off x="11205845" y="534670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42A2A"/>
                </a:solidFill>
                <a:cs typeface="思源黑体 Regular" panose="020B0500000000000000" charset="-122"/>
              </a:rPr>
              <a:t>$</a:t>
            </a:r>
            <a:endParaRPr lang="en-US" altLang="zh-CN" sz="2400">
              <a:solidFill>
                <a:srgbClr val="F42A2A"/>
              </a:solidFill>
              <a:cs typeface="思源黑体 Regular" panose="020B0500000000000000" charset="-122"/>
            </a:endParaRPr>
          </a:p>
        </p:txBody>
      </p:sp>
      <p:sp>
        <p:nvSpPr>
          <p:cNvPr id="17" name="椭圆 16"/>
          <p:cNvSpPr/>
          <p:nvPr userDrawn="1">
            <p:custDataLst>
              <p:tags r:id="rId13"/>
            </p:custDataLst>
          </p:nvPr>
        </p:nvSpPr>
        <p:spPr>
          <a:xfrm>
            <a:off x="11106785" y="5792470"/>
            <a:ext cx="551180" cy="551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18" name="椭圆 17"/>
          <p:cNvSpPr/>
          <p:nvPr userDrawn="1">
            <p:custDataLst>
              <p:tags r:id="rId14"/>
            </p:custDataLst>
          </p:nvPr>
        </p:nvSpPr>
        <p:spPr>
          <a:xfrm>
            <a:off x="11158855" y="5844540"/>
            <a:ext cx="447040" cy="44704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2A2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19" name="文本框 18"/>
          <p:cNvSpPr txBox="1"/>
          <p:nvPr userDrawn="1">
            <p:custDataLst>
              <p:tags r:id="rId15"/>
            </p:custDataLst>
          </p:nvPr>
        </p:nvSpPr>
        <p:spPr>
          <a:xfrm>
            <a:off x="11214735" y="5837555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42A2A"/>
                </a:solidFill>
                <a:cs typeface="思源黑体 Regular" panose="020B0500000000000000" charset="-122"/>
              </a:rPr>
              <a:t>$</a:t>
            </a:r>
            <a:endParaRPr lang="en-US" altLang="zh-CN" sz="2400">
              <a:solidFill>
                <a:srgbClr val="F42A2A"/>
              </a:solidFill>
              <a:cs typeface="思源黑体 Regular" panose="020B0500000000000000" charset="-122"/>
            </a:endParaRPr>
          </a:p>
        </p:txBody>
      </p:sp>
      <p:sp>
        <p:nvSpPr>
          <p:cNvPr id="21" name="椭圆 20"/>
          <p:cNvSpPr/>
          <p:nvPr userDrawn="1">
            <p:custDataLst>
              <p:tags r:id="rId16"/>
            </p:custDataLst>
          </p:nvPr>
        </p:nvSpPr>
        <p:spPr>
          <a:xfrm>
            <a:off x="557213" y="5792470"/>
            <a:ext cx="551180" cy="551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22" name="椭圆 21"/>
          <p:cNvSpPr/>
          <p:nvPr userDrawn="1">
            <p:custDataLst>
              <p:tags r:id="rId17"/>
            </p:custDataLst>
          </p:nvPr>
        </p:nvSpPr>
        <p:spPr>
          <a:xfrm>
            <a:off x="609283" y="5844540"/>
            <a:ext cx="447040" cy="44704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2A2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23" name="文本框 22"/>
          <p:cNvSpPr txBox="1"/>
          <p:nvPr userDrawn="1">
            <p:custDataLst>
              <p:tags r:id="rId18"/>
            </p:custDataLst>
          </p:nvPr>
        </p:nvSpPr>
        <p:spPr>
          <a:xfrm>
            <a:off x="665163" y="5837555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42A2A"/>
                </a:solidFill>
                <a:cs typeface="思源黑体 Regular" panose="020B0500000000000000" charset="-122"/>
              </a:rPr>
              <a:t>$</a:t>
            </a:r>
            <a:endParaRPr lang="en-US" altLang="zh-CN" sz="2400">
              <a:solidFill>
                <a:srgbClr val="F42A2A"/>
              </a:solidFill>
              <a:cs typeface="思源黑体 Regular" panose="020B0500000000000000" charset="-122"/>
            </a:endParaRPr>
          </a:p>
        </p:txBody>
      </p:sp>
      <p:sp>
        <p:nvSpPr>
          <p:cNvPr id="26" name="日期"/>
          <p:cNvSpPr>
            <a:spLocks noGrp="1"/>
          </p:cNvSpPr>
          <p:nvPr>
            <p:ph type="body" idx="16386" hasCustomPrompt="1"/>
            <p:custDataLst>
              <p:tags r:id="rId19"/>
            </p:custDataLst>
          </p:nvPr>
        </p:nvSpPr>
        <p:spPr>
          <a:xfrm>
            <a:off x="2145771" y="2261235"/>
            <a:ext cx="7875058" cy="4572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20XX YEAR</a:t>
            </a:r>
            <a:endParaRPr lang="zh-CN" altLang="en-US" dirty="0"/>
          </a:p>
        </p:txBody>
      </p:sp>
      <p:sp>
        <p:nvSpPr>
          <p:cNvPr id="25" name="标题 24"/>
          <p:cNvSpPr>
            <a:spLocks noGrp="1"/>
          </p:cNvSpPr>
          <p:nvPr>
            <p:ph type="ctrTitle" idx="16385" hasCustomPrompt="1"/>
            <p:custDataLst>
              <p:tags r:id="rId20"/>
            </p:custDataLst>
          </p:nvPr>
        </p:nvSpPr>
        <p:spPr>
          <a:xfrm>
            <a:off x="1903677" y="2769235"/>
            <a:ext cx="8384646" cy="18796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rgbClr val="000000"/>
                </a:solidFill>
              </a:defRPr>
            </a:lvl1pPr>
          </a:lstStyle>
          <a:p>
            <a:r>
              <a:rPr lang="zh-CN" altLang="en-US" dirty="0"/>
              <a:t>单击此处添加文档标题</a:t>
            </a:r>
            <a:endParaRPr lang="zh-CN" altLang="en-US" dirty="0"/>
          </a:p>
        </p:txBody>
      </p:sp>
      <p:sp>
        <p:nvSpPr>
          <p:cNvPr id="27" name="署名占位符 10"/>
          <p:cNvSpPr>
            <a:spLocks noGrp="1"/>
          </p:cNvSpPr>
          <p:nvPr>
            <p:ph type="body" sz="quarter" idx="16387" hasCustomPrompt="1"/>
            <p:custDataLst>
              <p:tags r:id="rId21"/>
            </p:custDataLst>
          </p:nvPr>
        </p:nvSpPr>
        <p:spPr>
          <a:xfrm>
            <a:off x="4812859" y="4699635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5" descr="36bcd7ff-3f46-457e-80cb-93dc9bc179e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9" name="矩形 4"/>
          <p:cNvSpPr/>
          <p:nvPr userDrawn="1">
            <p:custDataLst>
              <p:tags r:id="rId4"/>
            </p:custDataLst>
          </p:nvPr>
        </p:nvSpPr>
        <p:spPr>
          <a:xfrm>
            <a:off x="974408" y="550228"/>
            <a:ext cx="10243185" cy="5756910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682625" y="330835"/>
            <a:ext cx="551180" cy="551180"/>
            <a:chOff x="878" y="771"/>
            <a:chExt cx="868" cy="868"/>
          </a:xfrm>
        </p:grpSpPr>
        <p:sp>
          <p:nvSpPr>
            <p:cNvPr id="11" name="椭圆 7"/>
            <p:cNvSpPr/>
            <p:nvPr userDrawn="1">
              <p:custDataLst>
                <p:tags r:id="rId5"/>
              </p:custDataLst>
            </p:nvPr>
          </p:nvSpPr>
          <p:spPr>
            <a:xfrm>
              <a:off x="878" y="771"/>
              <a:ext cx="868" cy="8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12" name="椭圆 8"/>
            <p:cNvSpPr/>
            <p:nvPr userDrawn="1">
              <p:custDataLst>
                <p:tags r:id="rId6"/>
              </p:custDataLst>
            </p:nvPr>
          </p:nvSpPr>
          <p:spPr>
            <a:xfrm>
              <a:off x="960" y="853"/>
              <a:ext cx="704" cy="704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42A2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13" name="文本框 9"/>
            <p:cNvSpPr txBox="1"/>
            <p:nvPr userDrawn="1">
              <p:custDataLst>
                <p:tags r:id="rId7"/>
              </p:custDataLst>
            </p:nvPr>
          </p:nvSpPr>
          <p:spPr>
            <a:xfrm>
              <a:off x="1034" y="842"/>
              <a:ext cx="5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rgbClr val="F42A2A"/>
                  </a:solidFill>
                  <a:cs typeface="思源黑体 Regular" panose="020B0500000000000000" charset="-122"/>
                </a:rPr>
                <a:t>$</a:t>
              </a:r>
              <a:endParaRPr lang="en-US" altLang="zh-CN" sz="2400">
                <a:solidFill>
                  <a:srgbClr val="F42A2A"/>
                </a:solidFill>
                <a:cs typeface="思源黑体 Regular" panose="020B0500000000000000" charset="-122"/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0981690" y="330835"/>
            <a:ext cx="551180" cy="551180"/>
            <a:chOff x="17491" y="771"/>
            <a:chExt cx="868" cy="868"/>
          </a:xfrm>
        </p:grpSpPr>
        <p:sp>
          <p:nvSpPr>
            <p:cNvPr id="14" name="椭圆 8"/>
            <p:cNvSpPr/>
            <p:nvPr userDrawn="1">
              <p:custDataLst>
                <p:tags r:id="rId8"/>
              </p:custDataLst>
            </p:nvPr>
          </p:nvSpPr>
          <p:spPr>
            <a:xfrm>
              <a:off x="17491" y="771"/>
              <a:ext cx="868" cy="8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9"/>
              </p:custDataLst>
            </p:nvPr>
          </p:nvSpPr>
          <p:spPr>
            <a:xfrm>
              <a:off x="17573" y="853"/>
              <a:ext cx="704" cy="704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42A2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16" name="文本框 15"/>
            <p:cNvSpPr txBox="1"/>
            <p:nvPr userDrawn="1">
              <p:custDataLst>
                <p:tags r:id="rId10"/>
              </p:custDataLst>
            </p:nvPr>
          </p:nvSpPr>
          <p:spPr>
            <a:xfrm>
              <a:off x="17647" y="842"/>
              <a:ext cx="5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rgbClr val="F42A2A"/>
                  </a:solidFill>
                  <a:cs typeface="思源黑体 Regular" panose="020B0500000000000000" charset="-122"/>
                </a:rPr>
                <a:t>$</a:t>
              </a:r>
              <a:endParaRPr lang="en-US" altLang="zh-CN" sz="2400">
                <a:solidFill>
                  <a:srgbClr val="F42A2A"/>
                </a:solidFill>
                <a:cs typeface="思源黑体 Regular" panose="020B0500000000000000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682625" y="6000115"/>
            <a:ext cx="551180" cy="551180"/>
            <a:chOff x="878" y="771"/>
            <a:chExt cx="868" cy="868"/>
          </a:xfrm>
        </p:grpSpPr>
        <p:sp>
          <p:nvSpPr>
            <p:cNvPr id="20" name="椭圆 7"/>
            <p:cNvSpPr/>
            <p:nvPr userDrawn="1">
              <p:custDataLst>
                <p:tags r:id="rId11"/>
              </p:custDataLst>
            </p:nvPr>
          </p:nvSpPr>
          <p:spPr>
            <a:xfrm>
              <a:off x="878" y="771"/>
              <a:ext cx="868" cy="8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21" name="椭圆 8"/>
            <p:cNvSpPr/>
            <p:nvPr userDrawn="1">
              <p:custDataLst>
                <p:tags r:id="rId12"/>
              </p:custDataLst>
            </p:nvPr>
          </p:nvSpPr>
          <p:spPr>
            <a:xfrm>
              <a:off x="960" y="853"/>
              <a:ext cx="704" cy="704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42A2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22" name="文本框 9"/>
            <p:cNvSpPr txBox="1"/>
            <p:nvPr userDrawn="1">
              <p:custDataLst>
                <p:tags r:id="rId13"/>
              </p:custDataLst>
            </p:nvPr>
          </p:nvSpPr>
          <p:spPr>
            <a:xfrm>
              <a:off x="1034" y="842"/>
              <a:ext cx="5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rgbClr val="F42A2A"/>
                  </a:solidFill>
                  <a:cs typeface="思源黑体 Regular" panose="020B0500000000000000" charset="-122"/>
                </a:rPr>
                <a:t>$</a:t>
              </a:r>
              <a:endParaRPr lang="en-US" altLang="zh-CN" sz="2400">
                <a:solidFill>
                  <a:srgbClr val="F42A2A"/>
                </a:solidFill>
                <a:cs typeface="思源黑体 Regular" panose="020B0500000000000000" charset="-122"/>
              </a:endParaRPr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>
            <a:off x="10981690" y="6000115"/>
            <a:ext cx="551180" cy="551180"/>
            <a:chOff x="17491" y="771"/>
            <a:chExt cx="868" cy="868"/>
          </a:xfrm>
        </p:grpSpPr>
        <p:sp>
          <p:nvSpPr>
            <p:cNvPr id="25" name="椭圆 24"/>
            <p:cNvSpPr/>
            <p:nvPr userDrawn="1">
              <p:custDataLst>
                <p:tags r:id="rId14"/>
              </p:custDataLst>
            </p:nvPr>
          </p:nvSpPr>
          <p:spPr>
            <a:xfrm>
              <a:off x="17491" y="771"/>
              <a:ext cx="868" cy="8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26" name="椭圆 25"/>
            <p:cNvSpPr/>
            <p:nvPr userDrawn="1">
              <p:custDataLst>
                <p:tags r:id="rId15"/>
              </p:custDataLst>
            </p:nvPr>
          </p:nvSpPr>
          <p:spPr>
            <a:xfrm>
              <a:off x="17573" y="853"/>
              <a:ext cx="704" cy="704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42A2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方正黑体_GBK" panose="02010600010101010101" charset="-122"/>
              </a:endParaRPr>
            </a:p>
          </p:txBody>
        </p:sp>
        <p:sp>
          <p:nvSpPr>
            <p:cNvPr id="27" name="文本框 26"/>
            <p:cNvSpPr txBox="1"/>
            <p:nvPr userDrawn="1">
              <p:custDataLst>
                <p:tags r:id="rId16"/>
              </p:custDataLst>
            </p:nvPr>
          </p:nvSpPr>
          <p:spPr>
            <a:xfrm>
              <a:off x="17647" y="842"/>
              <a:ext cx="5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400">
                  <a:solidFill>
                    <a:srgbClr val="F42A2A"/>
                  </a:solidFill>
                  <a:cs typeface="思源黑体 Regular" panose="020B0500000000000000" charset="-122"/>
                </a:rPr>
                <a:t>$</a:t>
              </a:r>
              <a:endParaRPr lang="en-US" altLang="zh-CN" sz="2400">
                <a:solidFill>
                  <a:srgbClr val="F42A2A"/>
                </a:solidFill>
                <a:cs typeface="思源黑体 Regular" panose="020B0500000000000000" charset="-122"/>
              </a:endParaRPr>
            </a:p>
          </p:txBody>
        </p:sp>
      </p:grpSp>
      <p:sp>
        <p:nvSpPr>
          <p:cNvPr id="6" name="标题 1"/>
          <p:cNvSpPr>
            <a:spLocks noGrp="1"/>
          </p:cNvSpPr>
          <p:nvPr>
            <p:ph type="title" idx="17826049" hasCustomPrompt="1"/>
            <p:custDataLst>
              <p:tags r:id="rId17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262626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7826561" hasCustomPrompt="1"/>
            <p:custDataLst>
              <p:tags r:id="rId18"/>
            </p:custDataLst>
          </p:nvPr>
        </p:nvSpPr>
        <p:spPr>
          <a:xfrm>
            <a:off x="5332413" y="1905000"/>
            <a:ext cx="1527175" cy="1524000"/>
          </a:xfr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 userDrawn="1">
            <p:custDataLst>
              <p:tags r:id="rId2"/>
            </p:custDataLst>
          </p:nvPr>
        </p:nvSpPr>
        <p:spPr>
          <a:xfrm>
            <a:off x="-15240" y="-29845"/>
            <a:ext cx="12251055" cy="68853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pic>
        <p:nvPicPr>
          <p:cNvPr id="7" name="图片 5" descr="36bcd7ff-3f46-457e-80cb-93dc9bc179e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06705" y="276860"/>
            <a:ext cx="11607800" cy="6271260"/>
          </a:xfrm>
          <a:prstGeom prst="rect">
            <a:avLst/>
          </a:prstGeom>
        </p:spPr>
      </p:pic>
      <p:pic>
        <p:nvPicPr>
          <p:cNvPr id="8" name="图片 6" descr="36bcd7ff-3f46-457e b-93dc9bc179e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791845" y="708660"/>
            <a:ext cx="10608310" cy="5366385"/>
          </a:xfrm>
          <a:prstGeom prst="rect">
            <a:avLst/>
          </a:prstGeom>
        </p:spPr>
      </p:pic>
      <p:sp>
        <p:nvSpPr>
          <p:cNvPr id="9" name="椭圆 7"/>
          <p:cNvSpPr/>
          <p:nvPr userDrawn="1">
            <p:custDataLst>
              <p:tags r:id="rId7"/>
            </p:custDataLst>
          </p:nvPr>
        </p:nvSpPr>
        <p:spPr>
          <a:xfrm>
            <a:off x="557530" y="489585"/>
            <a:ext cx="551180" cy="551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10" name="椭圆 8"/>
          <p:cNvSpPr/>
          <p:nvPr userDrawn="1">
            <p:custDataLst>
              <p:tags r:id="rId8"/>
            </p:custDataLst>
          </p:nvPr>
        </p:nvSpPr>
        <p:spPr>
          <a:xfrm>
            <a:off x="609600" y="541655"/>
            <a:ext cx="447040" cy="44704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2A2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11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656590" y="534670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42A2A"/>
                </a:solidFill>
                <a:cs typeface="思源黑体 Regular" panose="020B0500000000000000" charset="-122"/>
              </a:rPr>
              <a:t>$</a:t>
            </a:r>
            <a:endParaRPr lang="en-US" altLang="zh-CN" sz="2400">
              <a:solidFill>
                <a:srgbClr val="F42A2A"/>
              </a:solidFill>
              <a:cs typeface="思源黑体 Regular" panose="020B0500000000000000" charset="-122"/>
            </a:endParaRPr>
          </a:p>
        </p:txBody>
      </p:sp>
      <p:sp>
        <p:nvSpPr>
          <p:cNvPr id="20" name="椭圆 19"/>
          <p:cNvSpPr/>
          <p:nvPr userDrawn="1">
            <p:custDataLst>
              <p:tags r:id="rId10"/>
            </p:custDataLst>
          </p:nvPr>
        </p:nvSpPr>
        <p:spPr>
          <a:xfrm>
            <a:off x="11106785" y="489585"/>
            <a:ext cx="551180" cy="551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28" name="椭圆 27"/>
          <p:cNvSpPr/>
          <p:nvPr userDrawn="1">
            <p:custDataLst>
              <p:tags r:id="rId11"/>
            </p:custDataLst>
          </p:nvPr>
        </p:nvSpPr>
        <p:spPr>
          <a:xfrm>
            <a:off x="11158855" y="541655"/>
            <a:ext cx="447040" cy="44704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2A2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29" name="文本框 28"/>
          <p:cNvSpPr txBox="1"/>
          <p:nvPr userDrawn="1">
            <p:custDataLst>
              <p:tags r:id="rId12"/>
            </p:custDataLst>
          </p:nvPr>
        </p:nvSpPr>
        <p:spPr>
          <a:xfrm>
            <a:off x="11205845" y="534670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42A2A"/>
                </a:solidFill>
                <a:cs typeface="思源黑体 Regular" panose="020B0500000000000000" charset="-122"/>
              </a:rPr>
              <a:t>$</a:t>
            </a:r>
            <a:endParaRPr lang="en-US" altLang="zh-CN" sz="2400">
              <a:solidFill>
                <a:srgbClr val="F42A2A"/>
              </a:solidFill>
              <a:cs typeface="思源黑体 Regular" panose="020B0500000000000000" charset="-122"/>
            </a:endParaRPr>
          </a:p>
        </p:txBody>
      </p:sp>
      <p:sp>
        <p:nvSpPr>
          <p:cNvPr id="30" name="椭圆 29"/>
          <p:cNvSpPr/>
          <p:nvPr userDrawn="1">
            <p:custDataLst>
              <p:tags r:id="rId13"/>
            </p:custDataLst>
          </p:nvPr>
        </p:nvSpPr>
        <p:spPr>
          <a:xfrm>
            <a:off x="11106785" y="5792470"/>
            <a:ext cx="551180" cy="551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31" name="椭圆 30"/>
          <p:cNvSpPr/>
          <p:nvPr userDrawn="1">
            <p:custDataLst>
              <p:tags r:id="rId14"/>
            </p:custDataLst>
          </p:nvPr>
        </p:nvSpPr>
        <p:spPr>
          <a:xfrm>
            <a:off x="11158855" y="5844540"/>
            <a:ext cx="447040" cy="44704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2A2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32" name="文本框 31"/>
          <p:cNvSpPr txBox="1"/>
          <p:nvPr userDrawn="1">
            <p:custDataLst>
              <p:tags r:id="rId15"/>
            </p:custDataLst>
          </p:nvPr>
        </p:nvSpPr>
        <p:spPr>
          <a:xfrm>
            <a:off x="11214735" y="5837555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42A2A"/>
                </a:solidFill>
                <a:cs typeface="思源黑体 Regular" panose="020B0500000000000000" charset="-122"/>
              </a:rPr>
              <a:t>$</a:t>
            </a:r>
            <a:endParaRPr lang="en-US" altLang="zh-CN" sz="2400">
              <a:solidFill>
                <a:srgbClr val="F42A2A"/>
              </a:solidFill>
              <a:cs typeface="思源黑体 Regular" panose="020B0500000000000000" charset="-122"/>
            </a:endParaRPr>
          </a:p>
        </p:txBody>
      </p:sp>
      <p:sp>
        <p:nvSpPr>
          <p:cNvPr id="33" name="椭圆 32"/>
          <p:cNvSpPr/>
          <p:nvPr userDrawn="1">
            <p:custDataLst>
              <p:tags r:id="rId16"/>
            </p:custDataLst>
          </p:nvPr>
        </p:nvSpPr>
        <p:spPr>
          <a:xfrm>
            <a:off x="557213" y="5792470"/>
            <a:ext cx="551180" cy="551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34" name="椭圆 33"/>
          <p:cNvSpPr/>
          <p:nvPr userDrawn="1">
            <p:custDataLst>
              <p:tags r:id="rId17"/>
            </p:custDataLst>
          </p:nvPr>
        </p:nvSpPr>
        <p:spPr>
          <a:xfrm>
            <a:off x="609283" y="5844540"/>
            <a:ext cx="447040" cy="44704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2A2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方正黑体_GBK" panose="02010600010101010101" charset="-122"/>
            </a:endParaRPr>
          </a:p>
        </p:txBody>
      </p:sp>
      <p:sp>
        <p:nvSpPr>
          <p:cNvPr id="35" name="文本框 34"/>
          <p:cNvSpPr txBox="1"/>
          <p:nvPr userDrawn="1">
            <p:custDataLst>
              <p:tags r:id="rId18"/>
            </p:custDataLst>
          </p:nvPr>
        </p:nvSpPr>
        <p:spPr>
          <a:xfrm>
            <a:off x="665163" y="5837555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42A2A"/>
                </a:solidFill>
                <a:cs typeface="思源黑体 Regular" panose="020B0500000000000000" charset="-122"/>
              </a:rPr>
              <a:t>$</a:t>
            </a:r>
            <a:endParaRPr lang="en-US" altLang="zh-CN" sz="2400">
              <a:solidFill>
                <a:srgbClr val="F42A2A"/>
              </a:solidFill>
              <a:cs typeface="思源黑体 Regular" panose="020B0500000000000000" charset="-122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body" idx="17826305" hasCustomPrompt="1"/>
            <p:custDataLst>
              <p:tags r:id="rId19"/>
            </p:custDataLst>
          </p:nvPr>
        </p:nvSpPr>
        <p:spPr>
          <a:xfrm>
            <a:off x="3364971" y="2921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6" name="标题 35"/>
          <p:cNvSpPr>
            <a:spLocks noGrp="1"/>
          </p:cNvSpPr>
          <p:nvPr>
            <p:ph type="ctrTitle" idx="17826049" hasCustomPrompt="1"/>
            <p:custDataLst>
              <p:tags r:id="rId20"/>
            </p:custDataLst>
          </p:nvPr>
        </p:nvSpPr>
        <p:spPr>
          <a:xfrm>
            <a:off x="3364089" y="3429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>
                <a:solidFill>
                  <a:srgbClr val="000000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2" Type="http://schemas.openxmlformats.org/officeDocument/2006/relationships/theme" Target="../theme/theme2.xml"/><Relationship Id="rId41" Type="http://schemas.openxmlformats.org/officeDocument/2006/relationships/tags" Target="../tags/tag400.xml"/><Relationship Id="rId40" Type="http://schemas.openxmlformats.org/officeDocument/2006/relationships/tags" Target="../tags/tag399.xml"/><Relationship Id="rId4" Type="http://schemas.openxmlformats.org/officeDocument/2006/relationships/slideLayout" Target="../slideLayouts/slideLayout14.xml"/><Relationship Id="rId39" Type="http://schemas.openxmlformats.org/officeDocument/2006/relationships/tags" Target="../tags/tag398.xml"/><Relationship Id="rId38" Type="http://schemas.openxmlformats.org/officeDocument/2006/relationships/tags" Target="../tags/tag397.xml"/><Relationship Id="rId37" Type="http://schemas.openxmlformats.org/officeDocument/2006/relationships/tags" Target="../tags/tag396.xml"/><Relationship Id="rId36" Type="http://schemas.openxmlformats.org/officeDocument/2006/relationships/tags" Target="../tags/tag395.xml"/><Relationship Id="rId35" Type="http://schemas.openxmlformats.org/officeDocument/2006/relationships/tags" Target="../tags/tag394.xml"/><Relationship Id="rId34" Type="http://schemas.openxmlformats.org/officeDocument/2006/relationships/image" Target="../media/image1.png"/><Relationship Id="rId33" Type="http://schemas.openxmlformats.org/officeDocument/2006/relationships/tags" Target="../tags/tag393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 descr="36bcd7ff-3f46-457e-80cb-93dc9bc179e9"/>
          <p:cNvPicPr>
            <a:picLocks noChangeAspect="1"/>
          </p:cNvPicPr>
          <p:nvPr userDrawn="1">
            <p:custDataLst>
              <p:tags r:id="rId33"/>
            </p:custDataLst>
          </p:nvPr>
        </p:nvPicPr>
        <p:blipFill>
          <a:blip r:embed="rId34">
            <a:alphaModFix amt="50000"/>
          </a:blip>
          <a:srcRect r="394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5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tx1"/>
          </a:solidFill>
          <a:effectLst>
            <a:outerShdw>
              <a:srgbClr val="FFFFFF"/>
            </a:outerShdw>
          </a:effectLst>
          <a:uFill>
            <a:solidFill>
              <a:schemeClr val="tx1"/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402.xml"/><Relationship Id="rId1" Type="http://schemas.openxmlformats.org/officeDocument/2006/relationships/tags" Target="../tags/tag40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95.xml"/><Relationship Id="rId8" Type="http://schemas.openxmlformats.org/officeDocument/2006/relationships/tags" Target="../tags/tag494.xml"/><Relationship Id="rId7" Type="http://schemas.openxmlformats.org/officeDocument/2006/relationships/tags" Target="../tags/tag493.x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4" Type="http://schemas.openxmlformats.org/officeDocument/2006/relationships/tags" Target="../tags/tag490.xml"/><Relationship Id="rId3" Type="http://schemas.openxmlformats.org/officeDocument/2006/relationships/image" Target="../media/image10.jpeg"/><Relationship Id="rId2" Type="http://schemas.openxmlformats.org/officeDocument/2006/relationships/tags" Target="../tags/tag489.xml"/><Relationship Id="rId14" Type="http://schemas.openxmlformats.org/officeDocument/2006/relationships/slideLayout" Target="../slideLayouts/slideLayout24.xml"/><Relationship Id="rId13" Type="http://schemas.openxmlformats.org/officeDocument/2006/relationships/tags" Target="../tags/tag499.xml"/><Relationship Id="rId12" Type="http://schemas.openxmlformats.org/officeDocument/2006/relationships/tags" Target="../tags/tag498.xml"/><Relationship Id="rId11" Type="http://schemas.openxmlformats.org/officeDocument/2006/relationships/tags" Target="../tags/tag497.xml"/><Relationship Id="rId10" Type="http://schemas.openxmlformats.org/officeDocument/2006/relationships/tags" Target="../tags/tag496.xml"/><Relationship Id="rId1" Type="http://schemas.openxmlformats.org/officeDocument/2006/relationships/tags" Target="../tags/tag48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" Type="http://schemas.openxmlformats.org/officeDocument/2006/relationships/tags" Target="../tags/tag50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11.xml"/><Relationship Id="rId8" Type="http://schemas.openxmlformats.org/officeDocument/2006/relationships/tags" Target="../tags/tag510.xml"/><Relationship Id="rId7" Type="http://schemas.openxmlformats.org/officeDocument/2006/relationships/tags" Target="../tags/tag509.xml"/><Relationship Id="rId6" Type="http://schemas.openxmlformats.org/officeDocument/2006/relationships/tags" Target="../tags/tag508.xml"/><Relationship Id="rId5" Type="http://schemas.openxmlformats.org/officeDocument/2006/relationships/tags" Target="../tags/tag507.xml"/><Relationship Id="rId4" Type="http://schemas.openxmlformats.org/officeDocument/2006/relationships/tags" Target="../tags/tag506.xml"/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5" Type="http://schemas.openxmlformats.org/officeDocument/2006/relationships/slideLayout" Target="../slideLayouts/slideLayout23.xml"/><Relationship Id="rId14" Type="http://schemas.openxmlformats.org/officeDocument/2006/relationships/tags" Target="../tags/tag516.xml"/><Relationship Id="rId13" Type="http://schemas.openxmlformats.org/officeDocument/2006/relationships/tags" Target="../tags/tag515.xml"/><Relationship Id="rId12" Type="http://schemas.openxmlformats.org/officeDocument/2006/relationships/tags" Target="../tags/tag514.xml"/><Relationship Id="rId11" Type="http://schemas.openxmlformats.org/officeDocument/2006/relationships/tags" Target="../tags/tag513.xml"/><Relationship Id="rId10" Type="http://schemas.openxmlformats.org/officeDocument/2006/relationships/tags" Target="../tags/tag512.xml"/><Relationship Id="rId1" Type="http://schemas.openxmlformats.org/officeDocument/2006/relationships/tags" Target="../tags/tag50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24.xml"/><Relationship Id="rId8" Type="http://schemas.openxmlformats.org/officeDocument/2006/relationships/tags" Target="../tags/tag523.xml"/><Relationship Id="rId7" Type="http://schemas.openxmlformats.org/officeDocument/2006/relationships/tags" Target="../tags/tag522.xml"/><Relationship Id="rId6" Type="http://schemas.openxmlformats.org/officeDocument/2006/relationships/tags" Target="../tags/tag521.xml"/><Relationship Id="rId5" Type="http://schemas.openxmlformats.org/officeDocument/2006/relationships/tags" Target="../tags/tag520.xml"/><Relationship Id="rId4" Type="http://schemas.openxmlformats.org/officeDocument/2006/relationships/tags" Target="../tags/tag519.xml"/><Relationship Id="rId3" Type="http://schemas.openxmlformats.org/officeDocument/2006/relationships/image" Target="../media/image11.jpeg"/><Relationship Id="rId2" Type="http://schemas.openxmlformats.org/officeDocument/2006/relationships/tags" Target="../tags/tag518.xml"/><Relationship Id="rId13" Type="http://schemas.openxmlformats.org/officeDocument/2006/relationships/slideLayout" Target="../slideLayouts/slideLayout22.xml"/><Relationship Id="rId12" Type="http://schemas.openxmlformats.org/officeDocument/2006/relationships/tags" Target="../tags/tag527.xml"/><Relationship Id="rId11" Type="http://schemas.openxmlformats.org/officeDocument/2006/relationships/tags" Target="../tags/tag526.xml"/><Relationship Id="rId10" Type="http://schemas.openxmlformats.org/officeDocument/2006/relationships/tags" Target="../tags/tag525.xml"/><Relationship Id="rId1" Type="http://schemas.openxmlformats.org/officeDocument/2006/relationships/tags" Target="../tags/tag51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530.xml"/><Relationship Id="rId2" Type="http://schemas.openxmlformats.org/officeDocument/2006/relationships/tags" Target="../tags/tag529.xml"/><Relationship Id="rId1" Type="http://schemas.openxmlformats.org/officeDocument/2006/relationships/tags" Target="../tags/tag52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tags" Target="../tags/tag537.xml"/><Relationship Id="rId7" Type="http://schemas.openxmlformats.org/officeDocument/2006/relationships/tags" Target="../tags/tag536.xml"/><Relationship Id="rId6" Type="http://schemas.openxmlformats.org/officeDocument/2006/relationships/tags" Target="../tags/tag535.xml"/><Relationship Id="rId5" Type="http://schemas.openxmlformats.org/officeDocument/2006/relationships/tags" Target="../tags/tag534.xml"/><Relationship Id="rId4" Type="http://schemas.openxmlformats.org/officeDocument/2006/relationships/image" Target="../media/image12.jpeg"/><Relationship Id="rId3" Type="http://schemas.openxmlformats.org/officeDocument/2006/relationships/tags" Target="../tags/tag533.xml"/><Relationship Id="rId2" Type="http://schemas.openxmlformats.org/officeDocument/2006/relationships/tags" Target="../tags/tag532.xml"/><Relationship Id="rId18" Type="http://schemas.openxmlformats.org/officeDocument/2006/relationships/slideLayout" Target="../slideLayouts/slideLayout21.xml"/><Relationship Id="rId17" Type="http://schemas.openxmlformats.org/officeDocument/2006/relationships/tags" Target="../tags/tag544.xml"/><Relationship Id="rId16" Type="http://schemas.openxmlformats.org/officeDocument/2006/relationships/tags" Target="../tags/tag543.xml"/><Relationship Id="rId15" Type="http://schemas.openxmlformats.org/officeDocument/2006/relationships/tags" Target="../tags/tag542.xml"/><Relationship Id="rId14" Type="http://schemas.openxmlformats.org/officeDocument/2006/relationships/image" Target="../media/image14.jpeg"/><Relationship Id="rId13" Type="http://schemas.openxmlformats.org/officeDocument/2006/relationships/tags" Target="../tags/tag541.xml"/><Relationship Id="rId12" Type="http://schemas.openxmlformats.org/officeDocument/2006/relationships/tags" Target="../tags/tag540.xml"/><Relationship Id="rId11" Type="http://schemas.openxmlformats.org/officeDocument/2006/relationships/tags" Target="../tags/tag539.xml"/><Relationship Id="rId10" Type="http://schemas.openxmlformats.org/officeDocument/2006/relationships/tags" Target="../tags/tag538.xml"/><Relationship Id="rId1" Type="http://schemas.openxmlformats.org/officeDocument/2006/relationships/tags" Target="../tags/tag53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53.xml"/><Relationship Id="rId8" Type="http://schemas.openxmlformats.org/officeDocument/2006/relationships/tags" Target="../tags/tag552.xml"/><Relationship Id="rId7" Type="http://schemas.openxmlformats.org/officeDocument/2006/relationships/tags" Target="../tags/tag551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Relationship Id="rId3" Type="http://schemas.openxmlformats.org/officeDocument/2006/relationships/tags" Target="../tags/tag547.xml"/><Relationship Id="rId2" Type="http://schemas.openxmlformats.org/officeDocument/2006/relationships/tags" Target="../tags/tag546.xml"/><Relationship Id="rId12" Type="http://schemas.openxmlformats.org/officeDocument/2006/relationships/slideLayout" Target="../slideLayouts/slideLayout20.xml"/><Relationship Id="rId11" Type="http://schemas.openxmlformats.org/officeDocument/2006/relationships/tags" Target="../tags/tag555.xml"/><Relationship Id="rId10" Type="http://schemas.openxmlformats.org/officeDocument/2006/relationships/tags" Target="../tags/tag554.xml"/><Relationship Id="rId1" Type="http://schemas.openxmlformats.org/officeDocument/2006/relationships/tags" Target="../tags/tag54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558.xml"/><Relationship Id="rId2" Type="http://schemas.openxmlformats.org/officeDocument/2006/relationships/tags" Target="../tags/tag557.xml"/><Relationship Id="rId1" Type="http://schemas.openxmlformats.org/officeDocument/2006/relationships/tags" Target="../tags/tag55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65.xml"/><Relationship Id="rId8" Type="http://schemas.openxmlformats.org/officeDocument/2006/relationships/tags" Target="../tags/tag564.xml"/><Relationship Id="rId7" Type="http://schemas.openxmlformats.org/officeDocument/2006/relationships/tags" Target="../tags/tag563.xml"/><Relationship Id="rId6" Type="http://schemas.openxmlformats.org/officeDocument/2006/relationships/tags" Target="../tags/tag56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3" Type="http://schemas.openxmlformats.org/officeDocument/2006/relationships/tags" Target="../tags/tag561.xml"/><Relationship Id="rId27" Type="http://schemas.openxmlformats.org/officeDocument/2006/relationships/slideLayout" Target="../slideLayouts/slideLayout19.xml"/><Relationship Id="rId26" Type="http://schemas.openxmlformats.org/officeDocument/2006/relationships/tags" Target="../tags/tag576.xml"/><Relationship Id="rId25" Type="http://schemas.openxmlformats.org/officeDocument/2006/relationships/tags" Target="../tags/tag575.xml"/><Relationship Id="rId24" Type="http://schemas.openxmlformats.org/officeDocument/2006/relationships/tags" Target="../tags/tag574.xml"/><Relationship Id="rId23" Type="http://schemas.openxmlformats.org/officeDocument/2006/relationships/image" Target="../media/image22.svg"/><Relationship Id="rId22" Type="http://schemas.openxmlformats.org/officeDocument/2006/relationships/image" Target="../media/image21.png"/><Relationship Id="rId21" Type="http://schemas.openxmlformats.org/officeDocument/2006/relationships/tags" Target="../tags/tag573.xml"/><Relationship Id="rId20" Type="http://schemas.openxmlformats.org/officeDocument/2006/relationships/tags" Target="../tags/tag572.xml"/><Relationship Id="rId2" Type="http://schemas.openxmlformats.org/officeDocument/2006/relationships/tags" Target="../tags/tag560.xml"/><Relationship Id="rId19" Type="http://schemas.openxmlformats.org/officeDocument/2006/relationships/tags" Target="../tags/tag571.xml"/><Relationship Id="rId18" Type="http://schemas.openxmlformats.org/officeDocument/2006/relationships/tags" Target="../tags/tag570.xml"/><Relationship Id="rId17" Type="http://schemas.openxmlformats.org/officeDocument/2006/relationships/image" Target="../media/image20.svg"/><Relationship Id="rId16" Type="http://schemas.openxmlformats.org/officeDocument/2006/relationships/image" Target="../media/image19.png"/><Relationship Id="rId15" Type="http://schemas.openxmlformats.org/officeDocument/2006/relationships/tags" Target="../tags/tag569.xml"/><Relationship Id="rId14" Type="http://schemas.openxmlformats.org/officeDocument/2006/relationships/tags" Target="../tags/tag568.xml"/><Relationship Id="rId13" Type="http://schemas.openxmlformats.org/officeDocument/2006/relationships/tags" Target="../tags/tag567.xml"/><Relationship Id="rId12" Type="http://schemas.openxmlformats.org/officeDocument/2006/relationships/tags" Target="../tags/tag566.xml"/><Relationship Id="rId11" Type="http://schemas.openxmlformats.org/officeDocument/2006/relationships/image" Target="../media/image18.svg"/><Relationship Id="rId10" Type="http://schemas.openxmlformats.org/officeDocument/2006/relationships/image" Target="../media/image17.png"/><Relationship Id="rId1" Type="http://schemas.openxmlformats.org/officeDocument/2006/relationships/tags" Target="../tags/tag55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83.xml"/><Relationship Id="rId8" Type="http://schemas.openxmlformats.org/officeDocument/2006/relationships/tags" Target="../tags/tag582.xml"/><Relationship Id="rId7" Type="http://schemas.openxmlformats.org/officeDocument/2006/relationships/image" Target="../media/image24.jpeg"/><Relationship Id="rId6" Type="http://schemas.openxmlformats.org/officeDocument/2006/relationships/tags" Target="../tags/tag581.xml"/><Relationship Id="rId5" Type="http://schemas.openxmlformats.org/officeDocument/2006/relationships/tags" Target="../tags/tag580.xml"/><Relationship Id="rId4" Type="http://schemas.openxmlformats.org/officeDocument/2006/relationships/tags" Target="../tags/tag579.xml"/><Relationship Id="rId3" Type="http://schemas.openxmlformats.org/officeDocument/2006/relationships/image" Target="../media/image23.jpeg"/><Relationship Id="rId2" Type="http://schemas.openxmlformats.org/officeDocument/2006/relationships/tags" Target="../tags/tag578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590.xml"/><Relationship Id="rId17" Type="http://schemas.openxmlformats.org/officeDocument/2006/relationships/tags" Target="../tags/tag589.xml"/><Relationship Id="rId16" Type="http://schemas.openxmlformats.org/officeDocument/2006/relationships/tags" Target="../tags/tag588.xml"/><Relationship Id="rId15" Type="http://schemas.openxmlformats.org/officeDocument/2006/relationships/image" Target="../media/image26.jpeg"/><Relationship Id="rId14" Type="http://schemas.openxmlformats.org/officeDocument/2006/relationships/tags" Target="../tags/tag587.xml"/><Relationship Id="rId13" Type="http://schemas.openxmlformats.org/officeDocument/2006/relationships/tags" Target="../tags/tag586.xml"/><Relationship Id="rId12" Type="http://schemas.openxmlformats.org/officeDocument/2006/relationships/tags" Target="../tags/tag585.xml"/><Relationship Id="rId11" Type="http://schemas.openxmlformats.org/officeDocument/2006/relationships/image" Target="../media/image25.jpeg"/><Relationship Id="rId10" Type="http://schemas.openxmlformats.org/officeDocument/2006/relationships/tags" Target="../tags/tag584.xml"/><Relationship Id="rId1" Type="http://schemas.openxmlformats.org/officeDocument/2006/relationships/tags" Target="../tags/tag57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11.xml"/><Relationship Id="rId8" Type="http://schemas.openxmlformats.org/officeDocument/2006/relationships/tags" Target="../tags/tag410.xml"/><Relationship Id="rId7" Type="http://schemas.openxmlformats.org/officeDocument/2006/relationships/tags" Target="../tags/tag409.xml"/><Relationship Id="rId6" Type="http://schemas.openxmlformats.org/officeDocument/2006/relationships/tags" Target="../tags/tag408.xml"/><Relationship Id="rId5" Type="http://schemas.openxmlformats.org/officeDocument/2006/relationships/tags" Target="../tags/tag407.xml"/><Relationship Id="rId4" Type="http://schemas.openxmlformats.org/officeDocument/2006/relationships/tags" Target="../tags/tag406.xml"/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6" Type="http://schemas.openxmlformats.org/officeDocument/2006/relationships/slideLayout" Target="../slideLayouts/slideLayout30.xml"/><Relationship Id="rId15" Type="http://schemas.openxmlformats.org/officeDocument/2006/relationships/tags" Target="../tags/tag417.xml"/><Relationship Id="rId14" Type="http://schemas.openxmlformats.org/officeDocument/2006/relationships/tags" Target="../tags/tag416.xml"/><Relationship Id="rId13" Type="http://schemas.openxmlformats.org/officeDocument/2006/relationships/tags" Target="../tags/tag415.xml"/><Relationship Id="rId12" Type="http://schemas.openxmlformats.org/officeDocument/2006/relationships/tags" Target="../tags/tag414.xml"/><Relationship Id="rId11" Type="http://schemas.openxmlformats.org/officeDocument/2006/relationships/tags" Target="../tags/tag413.xml"/><Relationship Id="rId10" Type="http://schemas.openxmlformats.org/officeDocument/2006/relationships/tags" Target="../tags/tag412.xml"/><Relationship Id="rId1" Type="http://schemas.openxmlformats.org/officeDocument/2006/relationships/tags" Target="../tags/tag40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99.xml"/><Relationship Id="rId8" Type="http://schemas.openxmlformats.org/officeDocument/2006/relationships/tags" Target="../tags/tag598.xml"/><Relationship Id="rId7" Type="http://schemas.openxmlformats.org/officeDocument/2006/relationships/tags" Target="../tags/tag597.xml"/><Relationship Id="rId6" Type="http://schemas.openxmlformats.org/officeDocument/2006/relationships/tags" Target="../tags/tag596.xml"/><Relationship Id="rId5" Type="http://schemas.openxmlformats.org/officeDocument/2006/relationships/tags" Target="../tags/tag595.xml"/><Relationship Id="rId4" Type="http://schemas.openxmlformats.org/officeDocument/2006/relationships/tags" Target="../tags/tag594.xml"/><Relationship Id="rId3" Type="http://schemas.openxmlformats.org/officeDocument/2006/relationships/tags" Target="../tags/tag593.xml"/><Relationship Id="rId2" Type="http://schemas.openxmlformats.org/officeDocument/2006/relationships/tags" Target="../tags/tag592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602.xml"/><Relationship Id="rId11" Type="http://schemas.openxmlformats.org/officeDocument/2006/relationships/tags" Target="../tags/tag601.xml"/><Relationship Id="rId10" Type="http://schemas.openxmlformats.org/officeDocument/2006/relationships/tags" Target="../tags/tag600.xml"/><Relationship Id="rId1" Type="http://schemas.openxmlformats.org/officeDocument/2006/relationships/tags" Target="../tags/tag59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605.xml"/><Relationship Id="rId2" Type="http://schemas.openxmlformats.org/officeDocument/2006/relationships/tags" Target="../tags/tag604.xml"/><Relationship Id="rId1" Type="http://schemas.openxmlformats.org/officeDocument/2006/relationships/tags" Target="../tags/tag60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7" Type="http://schemas.openxmlformats.org/officeDocument/2006/relationships/tags" Target="../tags/tag611.xml"/><Relationship Id="rId6" Type="http://schemas.openxmlformats.org/officeDocument/2006/relationships/tags" Target="../tags/tag610.xml"/><Relationship Id="rId5" Type="http://schemas.openxmlformats.org/officeDocument/2006/relationships/tags" Target="../tags/tag609.xml"/><Relationship Id="rId4" Type="http://schemas.openxmlformats.org/officeDocument/2006/relationships/tags" Target="../tags/tag608.xml"/><Relationship Id="rId3" Type="http://schemas.openxmlformats.org/officeDocument/2006/relationships/image" Target="../media/image27.jpeg"/><Relationship Id="rId2" Type="http://schemas.openxmlformats.org/officeDocument/2006/relationships/tags" Target="../tags/tag607.xml"/><Relationship Id="rId1" Type="http://schemas.openxmlformats.org/officeDocument/2006/relationships/tags" Target="../tags/tag60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617.xml"/><Relationship Id="rId6" Type="http://schemas.openxmlformats.org/officeDocument/2006/relationships/tags" Target="../tags/tag616.xml"/><Relationship Id="rId5" Type="http://schemas.openxmlformats.org/officeDocument/2006/relationships/tags" Target="../tags/tag615.xml"/><Relationship Id="rId4" Type="http://schemas.openxmlformats.org/officeDocument/2006/relationships/tags" Target="../tags/tag614.xml"/><Relationship Id="rId3" Type="http://schemas.openxmlformats.org/officeDocument/2006/relationships/image" Target="../media/image28.jpeg"/><Relationship Id="rId2" Type="http://schemas.openxmlformats.org/officeDocument/2006/relationships/tags" Target="../tags/tag613.xml"/><Relationship Id="rId1" Type="http://schemas.openxmlformats.org/officeDocument/2006/relationships/tags" Target="../tags/tag61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620.xml"/><Relationship Id="rId2" Type="http://schemas.openxmlformats.org/officeDocument/2006/relationships/tags" Target="../tags/tag619.xml"/><Relationship Id="rId1" Type="http://schemas.openxmlformats.org/officeDocument/2006/relationships/tags" Target="../tags/tag618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628.xml"/><Relationship Id="rId8" Type="http://schemas.openxmlformats.org/officeDocument/2006/relationships/tags" Target="../tags/tag627.xml"/><Relationship Id="rId7" Type="http://schemas.openxmlformats.org/officeDocument/2006/relationships/tags" Target="../tags/tag626.xml"/><Relationship Id="rId6" Type="http://schemas.openxmlformats.org/officeDocument/2006/relationships/tags" Target="../tags/tag625.xml"/><Relationship Id="rId5" Type="http://schemas.openxmlformats.org/officeDocument/2006/relationships/tags" Target="../tags/tag624.xml"/><Relationship Id="rId4" Type="http://schemas.openxmlformats.org/officeDocument/2006/relationships/tags" Target="../tags/tag623.xml"/><Relationship Id="rId3" Type="http://schemas.openxmlformats.org/officeDocument/2006/relationships/image" Target="../media/image29.jpeg"/><Relationship Id="rId2" Type="http://schemas.openxmlformats.org/officeDocument/2006/relationships/tags" Target="../tags/tag622.xml"/><Relationship Id="rId11" Type="http://schemas.openxmlformats.org/officeDocument/2006/relationships/slideLayout" Target="../slideLayouts/slideLayout14.xml"/><Relationship Id="rId10" Type="http://schemas.openxmlformats.org/officeDocument/2006/relationships/tags" Target="../tags/tag629.xml"/><Relationship Id="rId1" Type="http://schemas.openxmlformats.org/officeDocument/2006/relationships/tags" Target="../tags/tag62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632.xml"/><Relationship Id="rId2" Type="http://schemas.openxmlformats.org/officeDocument/2006/relationships/tags" Target="../tags/tag631.xml"/><Relationship Id="rId1" Type="http://schemas.openxmlformats.org/officeDocument/2006/relationships/tags" Target="../tags/tag63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8" Type="http://schemas.openxmlformats.org/officeDocument/2006/relationships/tags" Target="../tags/tag639.xml"/><Relationship Id="rId7" Type="http://schemas.openxmlformats.org/officeDocument/2006/relationships/tags" Target="../tags/tag638.xml"/><Relationship Id="rId6" Type="http://schemas.openxmlformats.org/officeDocument/2006/relationships/tags" Target="../tags/tag637.xml"/><Relationship Id="rId5" Type="http://schemas.openxmlformats.org/officeDocument/2006/relationships/tags" Target="../tags/tag636.xml"/><Relationship Id="rId4" Type="http://schemas.openxmlformats.org/officeDocument/2006/relationships/image" Target="../media/image30.jpeg"/><Relationship Id="rId3" Type="http://schemas.openxmlformats.org/officeDocument/2006/relationships/tags" Target="../tags/tag635.xml"/><Relationship Id="rId2" Type="http://schemas.openxmlformats.org/officeDocument/2006/relationships/tags" Target="../tags/tag634.x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646.xml"/><Relationship Id="rId16" Type="http://schemas.openxmlformats.org/officeDocument/2006/relationships/tags" Target="../tags/tag645.xml"/><Relationship Id="rId15" Type="http://schemas.openxmlformats.org/officeDocument/2006/relationships/tags" Target="../tags/tag644.xml"/><Relationship Id="rId14" Type="http://schemas.openxmlformats.org/officeDocument/2006/relationships/image" Target="../media/image32.jpeg"/><Relationship Id="rId13" Type="http://schemas.openxmlformats.org/officeDocument/2006/relationships/tags" Target="../tags/tag643.xml"/><Relationship Id="rId12" Type="http://schemas.openxmlformats.org/officeDocument/2006/relationships/tags" Target="../tags/tag642.xml"/><Relationship Id="rId11" Type="http://schemas.openxmlformats.org/officeDocument/2006/relationships/tags" Target="../tags/tag641.xml"/><Relationship Id="rId10" Type="http://schemas.openxmlformats.org/officeDocument/2006/relationships/tags" Target="../tags/tag640.xml"/><Relationship Id="rId1" Type="http://schemas.openxmlformats.org/officeDocument/2006/relationships/tags" Target="../tags/tag633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654.xml"/><Relationship Id="rId8" Type="http://schemas.openxmlformats.org/officeDocument/2006/relationships/tags" Target="../tags/tag653.xml"/><Relationship Id="rId7" Type="http://schemas.openxmlformats.org/officeDocument/2006/relationships/tags" Target="../tags/tag652.xml"/><Relationship Id="rId6" Type="http://schemas.openxmlformats.org/officeDocument/2006/relationships/tags" Target="../tags/tag651.xml"/><Relationship Id="rId5" Type="http://schemas.openxmlformats.org/officeDocument/2006/relationships/tags" Target="../tags/tag650.xml"/><Relationship Id="rId4" Type="http://schemas.openxmlformats.org/officeDocument/2006/relationships/tags" Target="../tags/tag649.xml"/><Relationship Id="rId3" Type="http://schemas.openxmlformats.org/officeDocument/2006/relationships/image" Target="../media/image33.jpeg"/><Relationship Id="rId2" Type="http://schemas.openxmlformats.org/officeDocument/2006/relationships/tags" Target="../tags/tag648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655.xml"/><Relationship Id="rId1" Type="http://schemas.openxmlformats.org/officeDocument/2006/relationships/tags" Target="../tags/tag64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658.xml"/><Relationship Id="rId2" Type="http://schemas.openxmlformats.org/officeDocument/2006/relationships/tags" Target="../tags/tag657.xml"/><Relationship Id="rId1" Type="http://schemas.openxmlformats.org/officeDocument/2006/relationships/tags" Target="../tags/tag65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tags" Target="../tags/tag425.xml"/><Relationship Id="rId7" Type="http://schemas.openxmlformats.org/officeDocument/2006/relationships/tags" Target="../tags/tag424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6" Type="http://schemas.openxmlformats.org/officeDocument/2006/relationships/slideLayout" Target="../slideLayouts/slideLayout30.xml"/><Relationship Id="rId15" Type="http://schemas.openxmlformats.org/officeDocument/2006/relationships/tags" Target="../tags/tag432.xml"/><Relationship Id="rId14" Type="http://schemas.openxmlformats.org/officeDocument/2006/relationships/tags" Target="../tags/tag431.xml"/><Relationship Id="rId13" Type="http://schemas.openxmlformats.org/officeDocument/2006/relationships/tags" Target="../tags/tag430.xml"/><Relationship Id="rId12" Type="http://schemas.openxmlformats.org/officeDocument/2006/relationships/tags" Target="../tags/tag429.xml"/><Relationship Id="rId11" Type="http://schemas.openxmlformats.org/officeDocument/2006/relationships/tags" Target="../tags/tag428.xml"/><Relationship Id="rId10" Type="http://schemas.openxmlformats.org/officeDocument/2006/relationships/tags" Target="../tags/tag427.xml"/><Relationship Id="rId1" Type="http://schemas.openxmlformats.org/officeDocument/2006/relationships/tags" Target="../tags/tag41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tags" Target="../tags/tag43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43.xml"/><Relationship Id="rId8" Type="http://schemas.openxmlformats.org/officeDocument/2006/relationships/tags" Target="../tags/tag442.xml"/><Relationship Id="rId7" Type="http://schemas.openxmlformats.org/officeDocument/2006/relationships/tags" Target="../tags/tag441.xml"/><Relationship Id="rId6" Type="http://schemas.openxmlformats.org/officeDocument/2006/relationships/tags" Target="../tags/tag440.xml"/><Relationship Id="rId5" Type="http://schemas.openxmlformats.org/officeDocument/2006/relationships/tags" Target="../tags/tag439.xml"/><Relationship Id="rId4" Type="http://schemas.openxmlformats.org/officeDocument/2006/relationships/tags" Target="../tags/tag438.xml"/><Relationship Id="rId3" Type="http://schemas.openxmlformats.org/officeDocument/2006/relationships/image" Target="../media/image5.jpeg"/><Relationship Id="rId2" Type="http://schemas.openxmlformats.org/officeDocument/2006/relationships/tags" Target="../tags/tag437.xml"/><Relationship Id="rId14" Type="http://schemas.openxmlformats.org/officeDocument/2006/relationships/slideLayout" Target="../slideLayouts/slideLayout28.xml"/><Relationship Id="rId13" Type="http://schemas.openxmlformats.org/officeDocument/2006/relationships/tags" Target="../tags/tag447.xml"/><Relationship Id="rId12" Type="http://schemas.openxmlformats.org/officeDocument/2006/relationships/tags" Target="../tags/tag446.xml"/><Relationship Id="rId11" Type="http://schemas.openxmlformats.org/officeDocument/2006/relationships/tags" Target="../tags/tag445.xml"/><Relationship Id="rId10" Type="http://schemas.openxmlformats.org/officeDocument/2006/relationships/tags" Target="../tags/tag444.xml"/><Relationship Id="rId1" Type="http://schemas.openxmlformats.org/officeDocument/2006/relationships/tags" Target="../tags/tag43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tags" Target="../tags/tag454.xml"/><Relationship Id="rId7" Type="http://schemas.openxmlformats.org/officeDocument/2006/relationships/tags" Target="../tags/tag453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image" Target="../media/image6.jpeg"/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8" Type="http://schemas.openxmlformats.org/officeDocument/2006/relationships/slideLayout" Target="../slideLayouts/slideLayout27.xml"/><Relationship Id="rId17" Type="http://schemas.openxmlformats.org/officeDocument/2006/relationships/tags" Target="../tags/tag461.xml"/><Relationship Id="rId16" Type="http://schemas.openxmlformats.org/officeDocument/2006/relationships/tags" Target="../tags/tag460.xml"/><Relationship Id="rId15" Type="http://schemas.openxmlformats.org/officeDocument/2006/relationships/tags" Target="../tags/tag459.xml"/><Relationship Id="rId14" Type="http://schemas.openxmlformats.org/officeDocument/2006/relationships/image" Target="../media/image8.jpeg"/><Relationship Id="rId13" Type="http://schemas.openxmlformats.org/officeDocument/2006/relationships/tags" Target="../tags/tag458.xml"/><Relationship Id="rId12" Type="http://schemas.openxmlformats.org/officeDocument/2006/relationships/tags" Target="../tags/tag457.xml"/><Relationship Id="rId11" Type="http://schemas.openxmlformats.org/officeDocument/2006/relationships/tags" Target="../tags/tag456.xml"/><Relationship Id="rId10" Type="http://schemas.openxmlformats.org/officeDocument/2006/relationships/tags" Target="../tags/tag455.xml"/><Relationship Id="rId1" Type="http://schemas.openxmlformats.org/officeDocument/2006/relationships/tags" Target="../tags/tag44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tags" Target="../tags/tag469.xml"/><Relationship Id="rId4" Type="http://schemas.openxmlformats.org/officeDocument/2006/relationships/tags" Target="../tags/tag468.xml"/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2" Type="http://schemas.openxmlformats.org/officeDocument/2006/relationships/slideLayout" Target="../slideLayouts/slideLayout26.xml"/><Relationship Id="rId11" Type="http://schemas.openxmlformats.org/officeDocument/2006/relationships/tags" Target="../tags/tag475.xml"/><Relationship Id="rId10" Type="http://schemas.openxmlformats.org/officeDocument/2006/relationships/tags" Target="../tags/tag474.xml"/><Relationship Id="rId1" Type="http://schemas.openxmlformats.org/officeDocument/2006/relationships/tags" Target="../tags/tag46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83.xml"/><Relationship Id="rId8" Type="http://schemas.openxmlformats.org/officeDocument/2006/relationships/tags" Target="../tags/tag482.xml"/><Relationship Id="rId7" Type="http://schemas.openxmlformats.org/officeDocument/2006/relationships/tags" Target="../tags/tag481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Relationship Id="rId3" Type="http://schemas.openxmlformats.org/officeDocument/2006/relationships/image" Target="../media/image9.jpeg"/><Relationship Id="rId2" Type="http://schemas.openxmlformats.org/officeDocument/2006/relationships/tags" Target="../tags/tag477.xml"/><Relationship Id="rId14" Type="http://schemas.openxmlformats.org/officeDocument/2006/relationships/slideLayout" Target="../slideLayouts/slideLayout25.xml"/><Relationship Id="rId13" Type="http://schemas.openxmlformats.org/officeDocument/2006/relationships/tags" Target="../tags/tag487.xml"/><Relationship Id="rId12" Type="http://schemas.openxmlformats.org/officeDocument/2006/relationships/tags" Target="../tags/tag486.xml"/><Relationship Id="rId11" Type="http://schemas.openxmlformats.org/officeDocument/2006/relationships/tags" Target="../tags/tag485.xml"/><Relationship Id="rId10" Type="http://schemas.openxmlformats.org/officeDocument/2006/relationships/tags" Target="../tags/tag484.xml"/><Relationship Id="rId1" Type="http://schemas.openxmlformats.org/officeDocument/2006/relationships/tags" Target="../tags/tag4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4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2025年绥棱县秸秆综合利用工作实施方案政策解读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秸秆收储运体系建设与供需衔接</a:t>
            </a:r>
            <a:endParaRPr lang="zh-CN" altLang="en-US"/>
          </a:p>
        </p:txBody>
      </p:sp>
      <p:pic>
        <p:nvPicPr>
          <p:cNvPr id="3" name="内容占位符 2" descr="5ad09aed-badc-11f0-9867-8e2edff777c7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17361" r="17361"/>
          <a:stretch>
            <a:fillRect/>
          </a:stretch>
        </p:blipFill>
        <p:spPr>
          <a:xfrm>
            <a:off x="861060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健全收储运服务网络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鼓励发展企业自营、农民合作社兼营和经纪人专营等收储运服务网络，提高秸秆规模化收储和供应能力，提升离田效能。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促进供需衔接与利益联结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指导大型秸秆产业化利用企业、村集体、秸秆离田作业主体等开展合作对接，建立利益联结机制，保障企业秸秆原料供应。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规范离田作业与降低成本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严格执行离田作业标准，推广应用先进装备减少离田带土量，将秸秆离田作业纳入农业社会化服务内容，降低作业成本。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扶持政策详解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秸秆全量还田作业补助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补助对象范围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补助对象为在绥棱县行政区域内（不含北大荒农垦集团等省直单位农场，实行属地化管理）开展秸秆全量还田作业的农机户、农业合作社、农业社会化服务组织等作业主体。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分作物省级补助标准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玉米秸秆翻埋还田作业（作业深度30厘米及以上）省级每亩补助30元；水稻秸秆翻埋还田（作业深度20厘米及以上）、旋耕还田（作业深度15厘米及以上）省级每亩补助20元。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监测与公示要求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相关作业方式需经省农机管理调度指挥平台监测合格，由乡（镇）、村进行公示且无异议后方可享受补助。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7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5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作业主体责任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作业主体对上报的作业面积真实性负责，确保符合补助政策要求。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秸秆离田补助</a:t>
            </a:r>
            <a:endParaRPr lang="zh-CN" altLang="en-US"/>
          </a:p>
        </p:txBody>
      </p:sp>
      <p:pic>
        <p:nvPicPr>
          <p:cNvPr id="3" name="内容占位符 2" descr="5ae2f841-badc-11f0-920c-ce307b82db98"/>
          <p:cNvPicPr>
            <a:picLocks noChangeAspect="1"/>
          </p:cNvPicPr>
          <p:nvPr>
            <p:ph idx="16394"/>
            <p:custDataLst>
              <p:tags r:id="rId2"/>
            </p:custDataLst>
          </p:nvPr>
        </p:nvPicPr>
        <p:blipFill>
          <a:blip r:embed="rId3"/>
          <a:srcRect l="11246" r="11335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补贴对象与范围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z="1300"/>
              <a:t>补贴对象为实施玉米离田作业地块的种植主体，利用省级离田补助资金进行补贴。</a:t>
            </a:r>
            <a:endParaRPr lang="zh-CN" altLang="en-US" sz="1300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补贴标准说明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z="1300"/>
              <a:t>补贴标准暂定为每亩5至10元，具体标准待完成年度秸秆综合利用工作后测算确定。</a:t>
            </a:r>
            <a:endParaRPr lang="zh-CN" altLang="en-US" sz="1300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申报与核实流程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 fontScale="80000"/>
          </a:bodyPr>
          <a:p>
            <a:r>
              <a:rPr lang="zh-CN" altLang="en-US"/>
              <a:t>由种植主体向村级申报补贴面积并提供离田作业佐证，村级负责核实后上报乡（镇）复核，乡（镇）、村两级同时公示5个工作日，并于2026年4月30日前上报县农业农村局。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责任规定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1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300"/>
              <a:t>种植主体对上报离田面积负责，村里负责核实确认；对于骗取专项资金的种植主体，需缴回补助资金并依法依规处理。</a:t>
            </a:r>
            <a:endParaRPr lang="zh-CN" altLang="en-US" sz="1300"/>
          </a:p>
        </p:txBody>
      </p:sp>
    </p:spTree>
    <p:custDataLst>
      <p:tags r:id="rId1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责任分工明确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各部门主要职责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5bfe2b1a-badc-11f0-8591-6ec8ed122969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11397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农业农村部门职责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负责秸秆肥料化、饲料化、基料化、秸秆固化成型燃料化利用、秸秆机械化还田指导工作，推动秸秆综合利用技术落地与模式推广。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5bfe2dd9-badc-11f0-8591-6ec8ed122969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5882" b="5882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财政部门职责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按照财政事权与支出责任相适应原则，会同农业农村部门根据建设任务完成情况，做好秸秆综合利用资金的筹措和拨付工作。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5bfe2b76-badc-11f0-8591-6ec8ed122969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1612" t="4062" r="1804" b="3438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生态环境部门职责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负责秸秆禁烧管控工作，通过强化禁烧监管，发挥其对秸秆还田离田作业的积极促进作用，保障综合利用工作推进。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乡（镇）责任落实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落实属地责任机制</a:t>
            </a:r>
            <a:endParaRPr lang="zh-CN" altLang="en-US"/>
          </a:p>
        </p:txBody>
      </p:sp>
      <p:sp>
        <p:nvSpPr>
          <p:cNvPr id="4" name="装饰  2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实施“一把手”工程和行政首长负责制，全面统筹辖区内秸秆综合利用工作，承担主体责任与直接领导责任。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压实“田长”管理责任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明确各级“田长”职责，将秸秆还田离田任务细化分解，落实到人、包保到户，实现地块管控全覆盖，确保责任链条无遗漏。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强化任务落地要求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4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建立“任务-人员-地块”精准对应机制，通过网格化管理推动秸秆综合利用各项措施直达田间地头，保障工作实效。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保障措施保障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05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工作推进与思想动员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2" name="图片占位符 21" descr="1"/>
          <p:cNvPicPr>
            <a:picLocks noChangeAspect="1"/>
          </p:cNvPicPr>
          <p:nvPr>
            <p:ph type="pic" idx="16394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2171700"/>
            <a:ext cx="914400" cy="9144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发挥基层党组织引领作用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强化基层党组织在秸秆综合利用工作中的核心引领地位，统筹协调各方资源，推动任务落地见效。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7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9" name="图片占位符 18" descr="2"/>
          <p:cNvPicPr>
            <a:picLocks noChangeAspect="1"/>
          </p:cNvPicPr>
          <p:nvPr>
            <p:ph type="pic" idx="16396"/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53200" y="2171700"/>
            <a:ext cx="914400" cy="9144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驻村工作队一线助力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发挥驻村工作队贴近群众优势，深入田间地头开展政策解读和技术指导，协助解决实际问题。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9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0" name="图片占位符 19" descr="3"/>
          <p:cNvPicPr>
            <a:picLocks noChangeAspect="1"/>
          </p:cNvPicPr>
          <p:nvPr>
            <p:ph type="pic" idx="16398"/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4400" y="4686300"/>
            <a:ext cx="914400" cy="91440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8"/>
            </p:custDataLst>
          </p:nvPr>
        </p:nvSpPr>
        <p:spPr/>
        <p:txBody>
          <a:bodyPr/>
          <a:p>
            <a:r>
              <a:rPr lang="zh-CN" altLang="en-US"/>
              <a:t>农民群众动员与思想统一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9"/>
            </p:custDataLst>
          </p:nvPr>
        </p:nvSpPr>
        <p:spPr/>
        <p:txBody>
          <a:bodyPr/>
          <a:p>
            <a:r>
              <a:rPr lang="zh-CN" altLang="en-US"/>
              <a:t>组织动员农民群众，统一思想认识，凝聚工作合力，全面完成秸秆还田离田任务。</a:t>
            </a:r>
            <a:endParaRPr lang="zh-CN" altLang="en-US"/>
          </a:p>
        </p:txBody>
      </p:sp>
      <p:sp>
        <p:nvSpPr>
          <p:cNvPr id="15" name="装饰  3"/>
          <p:cNvSpPr>
            <a:spLocks noGrp="1"/>
          </p:cNvSpPr>
          <p:nvPr>
            <p:ph type="body" idx="16401"/>
            <p:custDataLst>
              <p:tags r:id="rId2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1" name="图片占位符 20" descr="4"/>
          <p:cNvPicPr>
            <a:picLocks noChangeAspect="1"/>
          </p:cNvPicPr>
          <p:nvPr>
            <p:ph type="pic" idx="16400"/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553200" y="4686300"/>
            <a:ext cx="914400" cy="914400"/>
          </a:xfrm>
          <a:prstGeom prst="rect">
            <a:avLst/>
          </a:prstGeom>
        </p:spPr>
      </p:pic>
      <p:sp>
        <p:nvSpPr>
          <p:cNvPr id="17" name="文本占位符 16"/>
          <p:cNvSpPr>
            <a:spLocks noGrp="1"/>
          </p:cNvSpPr>
          <p:nvPr>
            <p:ph type="body" idx="16392"/>
            <p:custDataLst>
              <p:tags r:id="rId24"/>
            </p:custDataLst>
          </p:nvPr>
        </p:nvSpPr>
        <p:spPr/>
        <p:txBody>
          <a:bodyPr/>
          <a:p>
            <a:r>
              <a:rPr lang="zh-CN" altLang="en-US"/>
              <a:t>构建层层落实工作格局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/>
            <p:custDataLst>
              <p:tags r:id="rId25"/>
            </p:custDataLst>
          </p:nvPr>
        </p:nvSpPr>
        <p:spPr/>
        <p:txBody>
          <a:bodyPr/>
          <a:p>
            <a:r>
              <a:rPr lang="zh-CN" altLang="en-US"/>
              <a:t>形成一级抓一级、层层抓落实的工作机制，确保责任明确、任务到人，保障工作有序推进。</a:t>
            </a:r>
            <a:endParaRPr lang="zh-CN" altLang="en-US"/>
          </a:p>
        </p:txBody>
      </p:sp>
    </p:spTree>
    <p:custDataLst>
      <p:tags r:id="rId26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数据监管与宣传引导</a:t>
            </a:r>
            <a:endParaRPr lang="zh-CN" altLang="en-US"/>
          </a:p>
        </p:txBody>
      </p:sp>
      <p:pic>
        <p:nvPicPr>
          <p:cNvPr id="3" name="图片占位符 2" descr="5d888a29-badc-11f0-b462-fa6d52f12fe4"/>
          <p:cNvPicPr>
            <a:picLocks noChangeAspect="1"/>
          </p:cNvPicPr>
          <p:nvPr>
            <p:ph type="pic" idx="16394"/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184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严格数据采集与质量控制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落实农业农村部秸秆资源台账系统要求，规范数据采集流程，强化质量控制，确保数据准确。</a:t>
            </a:r>
            <a:endParaRPr lang="zh-CN" altLang="en-US"/>
          </a:p>
        </p:txBody>
      </p:sp>
      <p:pic>
        <p:nvPicPr>
          <p:cNvPr id="6" name="图片占位符 5" descr="5d888bdd-badc-11f0-b462-fa6d52f12fe4"/>
          <p:cNvPicPr>
            <a:picLocks noChangeAspect="1"/>
          </p:cNvPicPr>
          <p:nvPr>
            <p:ph type="pic" idx="16395"/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6324600" y="2184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加大数据抽查核实力度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定期开展数据抽查核实工作，严厉杜绝虚报、瞒报现象，保障秸秆综合利用数据真实可靠。</a:t>
            </a:r>
            <a:endParaRPr lang="zh-CN" altLang="en-US"/>
          </a:p>
        </p:txBody>
      </p:sp>
      <p:pic>
        <p:nvPicPr>
          <p:cNvPr id="9" name="图片占位符 8" descr="5d888cb8-badc-11f0-b462-fa6d52f12fe4"/>
          <p:cNvPicPr>
            <a:picLocks noChangeAspect="1"/>
          </p:cNvPicPr>
          <p:nvPr>
            <p:ph type="pic" idx="16396"/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09600" y="4368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多渠道政策与技术宣传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利用电视、广播、报纸、互联网等多种媒体手段，广泛宣传秸秆综合利用补助政策和实用技术。</a:t>
            </a:r>
            <a:endParaRPr lang="zh-CN" altLang="en-US"/>
          </a:p>
        </p:txBody>
      </p:sp>
      <p:pic>
        <p:nvPicPr>
          <p:cNvPr id="12" name="图片占位符 11" descr="5d888a1d-badc-11f0-b462-fa6d52f12fe4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6324600" y="4368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正面舆论引导营造氛围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/>
              <a:t>发挥新闻媒体舆论引导作用，营造全社会关注、支持秸秆综合利用工作的良好氛围。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5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总体目标与工作思路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重点任务部署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扶持政策详解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39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责任分工明确</a:t>
            </a:r>
            <a:endParaRPr lang="zh-CN" altLang="en-US"/>
          </a:p>
        </p:txBody>
      </p: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资金监管与使用规范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明确补助资金结算方式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/>
        <p:txBody>
          <a:bodyPr/>
          <a:p>
            <a:r>
              <a:rPr lang="zh-CN" altLang="en-US" sz="1400"/>
              <a:t>省级财政补助资金采取“先实施、后补助”方式结算，确保资金使用与工作成效挂钩。</a:t>
            </a:r>
            <a:endParaRPr lang="zh-CN" altLang="en-US" sz="1400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落实乡镇支出责任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z="1400"/>
              <a:t>各乡（镇）承担本级相应支出责任，保障秸秆综合利用工作正常开展，做好政策衔接。</a:t>
            </a:r>
            <a:endParaRPr lang="zh-CN" altLang="en-US" sz="1400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规范资金发放渠道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面向农户的补助通过全省惠民惠农财政补助资金“一卡通”发放；兑付企业等市场主体的资金由县农业农村局直接兑付。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2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强化资金监管与问责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3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z="1400"/>
              <a:t>加大资金管理与使用问责力度，对虚报冒领、挤占挪用等违规行为依规依纪依法处理，确保资金安全运行。</a:t>
            </a:r>
            <a:endParaRPr lang="zh-CN" altLang="en-US" sz="140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4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杜绝重复享受补助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5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 sz="1400"/>
              <a:t>严格政策衔接，同一作业方式不得重复享受相关补助，有过火痕迹的地块不予发放还田作业补助。</a:t>
            </a:r>
            <a:endParaRPr lang="zh-CN" altLang="en-US" sz="1400"/>
          </a:p>
        </p:txBody>
      </p:sp>
    </p:spTree>
    <p:custDataLst>
      <p:tags r:id="rId1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方案实施与废止说明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06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方案施行时间</a:t>
            </a:r>
            <a:endParaRPr lang="zh-CN" altLang="en-US"/>
          </a:p>
        </p:txBody>
      </p:sp>
      <p:pic>
        <p:nvPicPr>
          <p:cNvPr id="3" name="内容占位符 2" descr="5e4de7a4-badc-11f0-a80a-464132e40db0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971" b="971"/>
          <a:stretch>
            <a:fillRect/>
          </a:stretch>
        </p:blipFill>
        <p:spPr>
          <a:xfrm>
            <a:off x="75184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835400 w 4038600"/>
              <a:gd name="connsiteY1" fmla="*/ 0 h 4724400"/>
              <a:gd name="connisteX2" fmla="*/ 4038600 w 4038600"/>
              <a:gd name="connsiteY2" fmla="*/ 203200 h 4724400"/>
              <a:gd name="connisteX3" fmla="*/ 4038600 w 4038600"/>
              <a:gd name="connsiteY3" fmla="*/ 4521200 h 4724400"/>
              <a:gd name="connisteX4" fmla="*/ 38354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4521200"/>
                </a:lnTo>
                <a:cubicBezTo>
                  <a:pt x="4038600" y="4633424"/>
                  <a:pt x="3947624" y="4724400"/>
                  <a:pt x="38354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正式施行起始点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本方案自公布之日起正式施行，标志着绥棱县2025年秸秆综合利用工作全面启动。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方案废止条件</a:t>
            </a:r>
            <a:endParaRPr lang="zh-CN" altLang="en-US"/>
          </a:p>
        </p:txBody>
      </p:sp>
      <p:pic>
        <p:nvPicPr>
          <p:cNvPr id="3" name="内容占位符 2" descr="5f208a39-badc-11f0-908e-be1356da6a94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l="97" r="97"/>
          <a:stretch>
            <a:fillRect/>
          </a:stretch>
        </p:blipFill>
        <p:spPr>
          <a:xfrm>
            <a:off x="609600" y="1524000"/>
            <a:ext cx="6934200" cy="4724400"/>
          </a:xfrm>
          <a:custGeom>
            <a:avLst/>
            <a:gdLst>
              <a:gd name="connisteX0" fmla="*/ 0 w 6934200"/>
              <a:gd name="connsiteY0" fmla="*/ 203200 h 4724400"/>
              <a:gd name="connisteX1" fmla="*/ 203200 w 6934200"/>
              <a:gd name="connsiteY1" fmla="*/ 0 h 4724400"/>
              <a:gd name="connisteX2" fmla="*/ 6934200 w 6934200"/>
              <a:gd name="connsiteY2" fmla="*/ 0 h 4724400"/>
              <a:gd name="connisteX3" fmla="*/ 6934200 w 6934200"/>
              <a:gd name="connsiteY3" fmla="*/ 4724400 h 4724400"/>
              <a:gd name="connisteX4" fmla="*/ 203200 w 6934200"/>
              <a:gd name="connsiteY4" fmla="*/ 4724400 h 4724400"/>
              <a:gd name="connisteX5" fmla="*/ 0 w 6934200"/>
              <a:gd name="connsiteY5" fmla="*/ 4521200 h 4724400"/>
              <a:gd name="connisteX6" fmla="*/ 0 w 69342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934200" y="0"/>
                </a:lnTo>
                <a:lnTo>
                  <a:pt x="69342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废止时间节点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方案至2025年度秸秆综合利用周期补助政策兑现结束后废止，确保政策实施的完整性和阶段性。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工作展望与总结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07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工作成效预期</a:t>
            </a:r>
            <a:endParaRPr lang="zh-CN" altLang="en-US"/>
          </a:p>
        </p:txBody>
      </p:sp>
      <p:pic>
        <p:nvPicPr>
          <p:cNvPr id="3" name="内容占位符 2" descr="5e3999c2-badc-11f0-9259-5280ab83fc6d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4034" b="4034"/>
          <a:stretch>
            <a:fillRect/>
          </a:stretch>
        </p:blipFill>
        <p:spPr>
          <a:xfrm>
            <a:off x="609600" y="609600"/>
            <a:ext cx="10972800" cy="2032000"/>
          </a:xfrm>
          <a:custGeom>
            <a:avLst/>
            <a:gdLst>
              <a:gd name="connisteX0" fmla="*/ 0 w 10972800"/>
              <a:gd name="connsiteY0" fmla="*/ 203200 h 2032000"/>
              <a:gd name="connisteX1" fmla="*/ 203200 w 10972800"/>
              <a:gd name="connsiteY1" fmla="*/ 0 h 2032000"/>
              <a:gd name="connisteX2" fmla="*/ 10769600 w 10972800"/>
              <a:gd name="connsiteY2" fmla="*/ 0 h 2032000"/>
              <a:gd name="connisteX3" fmla="*/ 10972800 w 10972800"/>
              <a:gd name="connsiteY3" fmla="*/ 203200 h 2032000"/>
              <a:gd name="connisteX4" fmla="*/ 10972800 w 10972800"/>
              <a:gd name="connsiteY4" fmla="*/ 1828800 h 2032000"/>
              <a:gd name="connisteX5" fmla="*/ 10769600 w 10972800"/>
              <a:gd name="connsiteY5" fmla="*/ 2032000 h 2032000"/>
              <a:gd name="connisteX6" fmla="*/ 203200 w 10972800"/>
              <a:gd name="connsiteY6" fmla="*/ 2032000 h 2032000"/>
              <a:gd name="connisteX7" fmla="*/ 0 w 10972800"/>
              <a:gd name="connsiteY7" fmla="*/ 1828800 h 2032000"/>
              <a:gd name="connisteX8" fmla="*/ 0 w 109728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28800"/>
                </a:lnTo>
                <a:cubicBezTo>
                  <a:pt x="10972800" y="1941024"/>
                  <a:pt x="10881824" y="2032000"/>
                  <a:pt x="107696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秸秆综合利用率显著提升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通过落实秸秆还田、离田等重点任务，预计全县秸秆综合利用率达到90%以上，实现秸秆资源高效转化。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产业发展模式可持续推广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健全秸秆收储运体系，建立企业、村集体、作业主体间利益联结机制，形成可复制、可持续的秸秆综合利用产业发展模式。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/>
          <a:p>
            <a:r>
              <a:rPr lang="zh-CN" altLang="en-US" sz="2200"/>
              <a:t>综合利用效益提质增效</a:t>
            </a:r>
            <a:endParaRPr lang="zh-CN" altLang="en-US" sz="2200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科学规范还田提升耕地质量，离田秸秆保障企业原料供应，政策扶持降低作业成本，推动秸秆综合利用向规模化、产业化、高效化发展。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政策解读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08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政策核心亮点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5c79437b-badc-11f0-9259-5280ab83fc6d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16667" r="16667"/>
          <a:stretch>
            <a:fillRect/>
          </a:stretch>
        </p:blipFill>
        <p:spPr>
          <a:xfrm>
            <a:off x="15748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补贴机制创新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采用"先实施、后补助"方式，将资金结算与作业成效直接挂钩，通过省级农机管理调度指挥平台监测合格后兑付，确保补贴精准高效。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5c79456f-badc-11f0-9259-5280ab83fc6d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l="16667" r="16667"/>
          <a:stretch>
            <a:fillRect/>
          </a:stretch>
        </p:blipFill>
        <p:spPr>
          <a:xfrm>
            <a:off x="53340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分类精准施策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分作物、分区域、分主体落实作业任务，针对玉米和水稻秸秆制定差异化补助标准，重点保障禁烧区内及散户秸秆作业需求。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5c7943ea-badc-11f0-9259-5280ab83fc6d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16574" r="16574"/>
          <a:stretch>
            <a:fillRect/>
          </a:stretch>
        </p:blipFill>
        <p:spPr>
          <a:xfrm>
            <a:off x="9093200" y="1905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多元协同推进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整合还田离田技术规范、收储运体系建设、利益联结机制等政策工具，形成"技术+服务+资金"三位一体的系统性支持体系。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政策实施保障</a:t>
            </a:r>
            <a:endParaRPr lang="zh-CN" altLang="en-US"/>
          </a:p>
        </p:txBody>
      </p:sp>
      <p:pic>
        <p:nvPicPr>
          <p:cNvPr id="3" name="内容占位符 2" descr="5d0c7328-badc-11f0-a884-a2d57e244c2c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2283" b="2283"/>
          <a:stretch>
            <a:fillRect/>
          </a:stretch>
        </p:blipFill>
        <p:spPr>
          <a:xfrm>
            <a:off x="609600" y="1524000"/>
            <a:ext cx="10972800" cy="2489200"/>
          </a:xfrm>
          <a:custGeom>
            <a:avLst/>
            <a:gdLst>
              <a:gd name="connisteX0" fmla="*/ 0 w 10972800"/>
              <a:gd name="connsiteY0" fmla="*/ 203200 h 2489200"/>
              <a:gd name="connisteX1" fmla="*/ 203200 w 10972800"/>
              <a:gd name="connsiteY1" fmla="*/ 0 h 2489200"/>
              <a:gd name="connisteX2" fmla="*/ 10769600 w 10972800"/>
              <a:gd name="connsiteY2" fmla="*/ 0 h 2489200"/>
              <a:gd name="connisteX3" fmla="*/ 10972800 w 10972800"/>
              <a:gd name="connsiteY3" fmla="*/ 203200 h 2489200"/>
              <a:gd name="connisteX4" fmla="*/ 10972800 w 10972800"/>
              <a:gd name="connsiteY4" fmla="*/ 2286000 h 2489200"/>
              <a:gd name="connisteX5" fmla="*/ 10769600 w 10972800"/>
              <a:gd name="connsiteY5" fmla="*/ 2489200 h 2489200"/>
              <a:gd name="connisteX6" fmla="*/ 203200 w 10972800"/>
              <a:gd name="connsiteY6" fmla="*/ 2489200 h 2489200"/>
              <a:gd name="connisteX7" fmla="*/ 0 w 10972800"/>
              <a:gd name="connsiteY7" fmla="*/ 2286000 h 2489200"/>
              <a:gd name="connisteX8" fmla="*/ 0 w 10972800"/>
              <a:gd name="connsiteY8" fmla="*/ 203200 h 248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48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286000"/>
                </a:lnTo>
                <a:cubicBezTo>
                  <a:pt x="10972800" y="2398224"/>
                  <a:pt x="10881824" y="2489200"/>
                  <a:pt x="10769600" y="2489200"/>
                </a:cubicBezTo>
                <a:lnTo>
                  <a:pt x="203200" y="2489200"/>
                </a:lnTo>
                <a:cubicBezTo>
                  <a:pt x="90976" y="2489200"/>
                  <a:pt x="0" y="2398224"/>
                  <a:pt x="0" y="2286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责任压实机制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建立"一把手"工程和行政首长负责制，推行"田长"包保到户制度，通过网格化管理实现地块管控全覆盖，确保政策落地到田。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资金监管严格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明确补助资金通过惠民惠农财政补助资金"一卡通"直达农户，企业补助由县级农业农村部门直接兑付，强化审计监督杜绝违规使用。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技术支撑体系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分区域推广玉米翻埋、水稻旋耕等科学还田技术，配套农机装备更新和社会化服务补贴，降低主体作业成本提升技术 adoption率。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12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35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05</a:t>
            </a:r>
            <a:endParaRPr lang="zh-CN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5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保障措施保障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06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方案实施与废止说明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07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工作展望与总结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08</a:t>
            </a:r>
            <a:endParaRPr lang="zh-CN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39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政策解读</a:t>
            </a:r>
            <a:endParaRPr lang="zh-CN" altLang="en-US"/>
          </a:p>
        </p:txBody>
      </p:sp>
    </p:spTree>
    <p:custDataLst>
      <p:tags r:id="rId1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总体目标与工作思路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工作总体目标</a:t>
            </a:r>
            <a:endParaRPr lang="zh-CN" altLang="en-US"/>
          </a:p>
        </p:txBody>
      </p:sp>
      <p:pic>
        <p:nvPicPr>
          <p:cNvPr id="3" name="内容占位符 2" descr="5dad99c2-badc-11f0-8db4-5a1236927770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579" b="579"/>
          <a:stretch>
            <a:fillRect/>
          </a:stretch>
        </p:blipFill>
        <p:spPr>
          <a:xfrm>
            <a:off x="609600" y="1524000"/>
            <a:ext cx="10972800" cy="2844800"/>
          </a:xfrm>
          <a:custGeom>
            <a:avLst/>
            <a:gdLst>
              <a:gd name="connisteX0" fmla="*/ 0 w 10972800"/>
              <a:gd name="connsiteY0" fmla="*/ 203200 h 2844800"/>
              <a:gd name="connisteX1" fmla="*/ 203200 w 10972800"/>
              <a:gd name="connsiteY1" fmla="*/ 0 h 2844800"/>
              <a:gd name="connisteX2" fmla="*/ 10769600 w 10972800"/>
              <a:gd name="connsiteY2" fmla="*/ 0 h 2844800"/>
              <a:gd name="connisteX3" fmla="*/ 10972800 w 10972800"/>
              <a:gd name="connsiteY3" fmla="*/ 203200 h 2844800"/>
              <a:gd name="connisteX4" fmla="*/ 10972800 w 10972800"/>
              <a:gd name="connsiteY4" fmla="*/ 2641600 h 2844800"/>
              <a:gd name="connisteX5" fmla="*/ 10769600 w 10972800"/>
              <a:gd name="connsiteY5" fmla="*/ 2844800 h 2844800"/>
              <a:gd name="connisteX6" fmla="*/ 203200 w 10972800"/>
              <a:gd name="connsiteY6" fmla="*/ 2844800 h 2844800"/>
              <a:gd name="connisteX7" fmla="*/ 0 w 10972800"/>
              <a:gd name="connsiteY7" fmla="*/ 2641600 h 2844800"/>
              <a:gd name="connisteX8" fmla="*/ 0 w 10972800"/>
              <a:gd name="connsiteY8" fmla="*/ 203200 h 284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41600"/>
                </a:lnTo>
                <a:cubicBezTo>
                  <a:pt x="10972800" y="2753824"/>
                  <a:pt x="10881824" y="2844800"/>
                  <a:pt x="10769600" y="2844800"/>
                </a:cubicBezTo>
                <a:lnTo>
                  <a:pt x="203200" y="2844800"/>
                </a:lnTo>
                <a:cubicBezTo>
                  <a:pt x="90976" y="2844800"/>
                  <a:pt x="0" y="2753824"/>
                  <a:pt x="0" y="2641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主导利用方向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以秸秆还田肥料化利用为主，能源化、饲料化为辅，构建多元利用格局。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体系机制建设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健全秸秆收储运体系，探索建立可推广、可持续的产业发展模式和高效利用机制。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核心指标要求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引领秸秆综合利用提质增效，全县秸秆综合利用率达到90%以上。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工作核心思路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5ae3e235-badc-11f0-920c-ce307b82db98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9408" b="2357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主导利用路径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突出秸秆还田肥料化利用主导地位，强化耕地保育功能，分区域分作物推广科学还田技术。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5ae3e0f1-badc-11f0-920c-ce307b82db98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t="20060" r="9595"/>
          <a:stretch>
            <a:fillRect/>
          </a:stretch>
        </p:blipFill>
        <p:spPr>
          <a:xfrm>
            <a:off x="4368800" y="4216400"/>
            <a:ext cx="3454400" cy="2032000"/>
          </a:xfrm>
          <a:custGeom>
            <a:avLst/>
            <a:gdLst>
              <a:gd name="connisteX0" fmla="*/ 0 w 3454400"/>
              <a:gd name="connsiteY0" fmla="*/ 0 h 2032000"/>
              <a:gd name="connisteX1" fmla="*/ 3454400 w 3454400"/>
              <a:gd name="connsiteY1" fmla="*/ 0 h 2032000"/>
              <a:gd name="connisteX2" fmla="*/ 3454400 w 3454400"/>
              <a:gd name="connsiteY2" fmla="*/ 1828800 h 2032000"/>
              <a:gd name="connisteX3" fmla="*/ 3251200 w 3454400"/>
              <a:gd name="connsiteY3" fmla="*/ 2032000 h 2032000"/>
              <a:gd name="connisteX4" fmla="*/ 203200 w 3454400"/>
              <a:gd name="connsiteY4" fmla="*/ 2032000 h 2032000"/>
              <a:gd name="connisteX5" fmla="*/ 0 w 3454400"/>
              <a:gd name="connsiteY5" fmla="*/ 1828800 h 2032000"/>
              <a:gd name="connisteX6" fmla="*/ 0 w 3454400"/>
              <a:gd name="connsiteY6" fmla="*/ 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0"/>
                </a:moveTo>
                <a:lnTo>
                  <a:pt x="3454400" y="0"/>
                </a:lnTo>
                <a:lnTo>
                  <a:pt x="3454400" y="1828800"/>
                </a:lnTo>
                <a:cubicBezTo>
                  <a:pt x="3454400" y="1941024"/>
                  <a:pt x="3363424" y="2032000"/>
                  <a:pt x="32512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多元协同补充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以能源化、饲料化利用为补充，协同推进秸秆腐熟、有机肥生产、过腹还田等间接利用方式。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5ae3e071-badc-11f0-920c-ce307b82db98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24444" t="16026" b="17308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保障体系支撑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通过健全收储运体系、建立利益联结机制、落实扶持政策，实现秸秆供需高效衔接与产业可持续发展。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重点任务部署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作业任务落实与服务对接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精准制定作业计划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以村屯为单位深入摸排农作物播种面积，精准制定秸秆综合利用计划，并严格落实秸秆还田离田作业计划。</a:t>
            </a:r>
            <a:endParaRPr lang="zh-CN" altLang="en-US"/>
          </a:p>
        </p:txBody>
      </p:sp>
      <p:sp>
        <p:nvSpPr>
          <p:cNvPr id="6" name="装饰  4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分类落实作业任务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分作物落实，突出抓好玉米和水稻秸秆作业；分区域落实，突出抓好禁烧区内秸秆作业；分主体落实，依托规模化经营主体，突出抓好散户秸秆作业。</a:t>
            </a:r>
            <a:endParaRPr lang="zh-CN" altLang="en-US"/>
          </a:p>
        </p:txBody>
      </p:sp>
      <p:sp>
        <p:nvSpPr>
          <p:cNvPr id="9" name="装饰  7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多方式加强对接推进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采取规模经营主体先行、农机合作社带动散户、社会化服务整村对接、大型农机跨区作业、垦地合作推广北大荒模式等方式，加强还田离田作业主体与乡村两级对接，按时序加快作业进度。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秸秆科学规范还田推进</a:t>
            </a:r>
            <a:endParaRPr lang="zh-CN" altLang="en-US"/>
          </a:p>
        </p:txBody>
      </p:sp>
      <p:pic>
        <p:nvPicPr>
          <p:cNvPr id="3" name="内容占位符 2" descr="5c80b2f9-badc-11f0-8db4-5a1236927770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13471" r="13556"/>
          <a:stretch>
            <a:fillRect/>
          </a:stretch>
        </p:blipFill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严格执行还田标准程序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z="1400"/>
              <a:t>严格执行秸秆还田标准和操作程序，控制留茬高度，同步进行粉碎抛撒，确保还田作业规范到位。</a:t>
            </a:r>
            <a:endParaRPr lang="zh-CN" altLang="en-US" sz="1400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分区域分作物推广直接还田技术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旱田重点推广秸秆翻埋、少耕免耕覆盖还田等技术，水田重点推广秸秆旋耕还田，促进科学规范还田技术覆盖。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协同推进间接还田方式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 sz="1400"/>
              <a:t>协同推进秸秆腐熟、生产有机肥和畜牧养殖过腹等间接还田方式，发挥秸秆还田的耕地保育功能。</a:t>
            </a:r>
            <a:endParaRPr lang="zh-CN" altLang="en-US" sz="1400"/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1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10.xml><?xml version="1.0" encoding="utf-8"?>
<p:tagLst xmlns:p="http://schemas.openxmlformats.org/presentationml/2006/main">
  <p:tag name="LayoutZOrder" val="11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a2a13bba6fab9aa39f82a60c30a71a70d43f8ad"/>
  <p:tag name="KSO_WM_NEWLAYOUT_GROUP_ID" val="layout_39"/>
  <p:tag name="KSO_WM_NEWLAYOUT_ID" val="slide_89d5a0e8dc3d2b6c"/>
</p:tagLst>
</file>

<file path=ppt/tags/tag10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07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.xml><?xml version="1.0" encoding="utf-8"?>
<p:tagLst xmlns:p="http://schemas.openxmlformats.org/presentationml/2006/main">
  <p:tag name="LayoutZOrder" val="12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11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11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15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1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119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12.xml><?xml version="1.0" encoding="utf-8"?>
<p:tagLst xmlns:p="http://schemas.openxmlformats.org/presentationml/2006/main">
  <p:tag name="KSO_WM_UNIT_TYPE" val="f"/>
  <p:tag name="KSO_WM_UNIT_SUBTYPE" val="a"/>
  <p:tag name="KSO_WM_UNIT_INDEX" val="6"/>
  <p:tag name="KSO_WM_BEAUTIFY_FLAG" val="#wm#"/>
  <p:tag name="KSO_WM_TAG_VERSION" val="3.0"/>
  <p:tag name="LayoutZOrder" val="13"/>
  <p:tag name="KSO_WM_UNIT_ID" val="_11*f*6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bb4ef2e4ace0ef8d776fc7b82880ee76cecd7b1"/>
  <p:tag name="KSO_WM_NEWLAYOUT_GROUP_ID" val="layout_10003"/>
  <p:tag name="KSO_WM_NEWLAYOUT_ID" val="slide_8cce582f37f77cb5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.xml><?xml version="1.0" encoding="utf-8"?>
<p:tagLst xmlns:p="http://schemas.openxmlformats.org/presentationml/2006/main">
  <p:tag name="LayoutZOrder" val="14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13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295ead1f922fcdafdc4124a69db35139a7132a"/>
  <p:tag name="KSO_WM_NEWLAYOUT_GROUP_ID" val="layout_2"/>
  <p:tag name="KSO_WM_NEWLAYOUT_ID" val="slide_601b8a6f8f27b735"/>
</p:tagLst>
</file>

<file path=ppt/tags/tag1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4.xml><?xml version="1.0" encoding="utf-8"?>
<p:tagLst xmlns:p="http://schemas.openxmlformats.org/presentationml/2006/main">
  <p:tag name="LayoutZOrder" val="15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LayoutZOrder" val="16"/>
  <p:tag name="KSO_WM_UNIT_ID" val="_11*f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f5b2efce015476787dcb3b7e55d2d264a624884"/>
  <p:tag name="KSO_WM_NEWLAYOUT_GROUP_ID" val="layout_10012"/>
  <p:tag name="KSO_WM_NEWLAYOUT_ID" val="slide_b9fb2f82040eace4"/>
</p:tagLst>
</file>

<file path=ppt/tags/tag1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2568f3ac45455476257b89a0b0e12197cc43791"/>
  <p:tag name="KSO_WM_NEWLAYOUT_GROUP_ID" val="layout_35"/>
  <p:tag name="KSO_WM_NEWLAYOUT_ID" val="slide_90cdd96762bb354a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c5e42eefa0b6891bfa0f3395e1908381a5fa9e7a"/>
  <p:tag name="KSO_WM_NEWLAYOUT_ID" val="377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787afb888d6282a02d098586bcbc7ac9b3800ff"/>
  <p:tag name="KSO_WM_NEWLAYOUT_GROUP_ID" val="layout_6"/>
  <p:tag name="KSO_WM_NEWLAYOUT_ID" val="slide_acc7948a249ecb22"/>
</p:tagLst>
</file>

<file path=ppt/tags/tag18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8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19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a90f42f0d75917eb5f80e3e977351ef09ef9135"/>
  <p:tag name="KSO_WM_NEWLAYOUT_GROUP_ID" val="layout_30"/>
  <p:tag name="KSO_WM_NEWLAYOUT_ID" val="slide_3d2465070914cbc5"/>
</p:tagLst>
</file>

<file path=ppt/tags/tag1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585b6eebb3152256d8dd224f827273c630fbb74"/>
  <p:tag name="KSO_WM_NEWLAYOUT_GROUP_ID" val="layout_10013"/>
  <p:tag name="KSO_WM_NEWLAYOUT_ID" val="slide_ae0306d391427932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06e640d6fb3b16df7ddb26375c1f2524534515d"/>
  <p:tag name="KSO_WM_NEWLAYOUT_GROUP_ID" val="layout_10004"/>
  <p:tag name="KSO_WM_NEWLAYOUT_ID" val="slide_c69ff2b91d1aabd5"/>
</p:tagLst>
</file>

<file path=ppt/tags/tag21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b3139934c76924e407d81a70b82a9b5c3b32acd"/>
  <p:tag name="KSO_WM_NEWLAYOUT_GROUP_ID" val="layout_26"/>
  <p:tag name="KSO_WM_NEWLAYOUT_ID" val="slide_33b65c8d547e38d4"/>
</p:tagLst>
</file>

<file path=ppt/tags/tag22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e4dcd46d54b481950a3342421ace426648e1804"/>
  <p:tag name="KSO_WM_NEWLAYOUT_GROUP_ID" val="layout_42"/>
  <p:tag name="KSO_WM_NEWLAYOUT_ID" val="slide_cf5eb85816160a90"/>
</p:tagLst>
</file>

<file path=ppt/tags/tag2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4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_10*f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5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53.xml><?xml version="1.0" encoding="utf-8"?>
<p:tagLst xmlns:p="http://schemas.openxmlformats.org/presentationml/2006/main">
  <p:tag name="LayoutZOrder" val="5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54.xml><?xml version="1.0" encoding="utf-8"?>
<p:tagLst xmlns:p="http://schemas.openxmlformats.org/presentationml/2006/main">
  <p:tag name="LayoutZOrder" val="6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55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LayoutZOrder" val="7"/>
  <p:tag name="KSO_WM_UNIT_ID" val="_10*f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56.xml><?xml version="1.0" encoding="utf-8"?>
<p:tagLst xmlns:p="http://schemas.openxmlformats.org/presentationml/2006/main">
  <p:tag name="LayoutZOrder" val="8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57.xml><?xml version="1.0" encoding="utf-8"?>
<p:tagLst xmlns:p="http://schemas.openxmlformats.org/presentationml/2006/main">
  <p:tag name="LayoutZOrder" val="9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58.xml><?xml version="1.0" encoding="utf-8"?>
<p:tagLst xmlns:p="http://schemas.openxmlformats.org/presentationml/2006/main">
  <p:tag name="KSO_WM_UNIT_TYPE" val="f"/>
  <p:tag name="KSO_WM_UNIT_SUBTYPE" val="a"/>
  <p:tag name="KSO_WM_UNIT_INDEX" val="5"/>
  <p:tag name="KSO_WM_BEAUTIFY_FLAG" val="#wm#"/>
  <p:tag name="KSO_WM_TAG_VERSION" val="3.0"/>
  <p:tag name="LayoutZOrder" val="10"/>
  <p:tag name="KSO_WM_UNIT_ID" val="_10*f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59.xml><?xml version="1.0" encoding="utf-8"?>
<p:tagLst xmlns:p="http://schemas.openxmlformats.org/presentationml/2006/main">
  <p:tag name="LayoutZOrder" val="5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0.xml><?xml version="1.0" encoding="utf-8"?>
<p:tagLst xmlns:p="http://schemas.openxmlformats.org/presentationml/2006/main">
  <p:tag name="LayoutZOrder" val="6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61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LayoutZOrder" val="7"/>
  <p:tag name="KSO_WM_UNIT_ID" val="_10*f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62.xml><?xml version="1.0" encoding="utf-8"?>
<p:tagLst xmlns:p="http://schemas.openxmlformats.org/presentationml/2006/main">
  <p:tag name="LayoutZOrder" val="8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63.xml><?xml version="1.0" encoding="utf-8"?>
<p:tagLst xmlns:p="http://schemas.openxmlformats.org/presentationml/2006/main">
  <p:tag name="LayoutZOrder" val="9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64.xml><?xml version="1.0" encoding="utf-8"?>
<p:tagLst xmlns:p="http://schemas.openxmlformats.org/presentationml/2006/main">
  <p:tag name="KSO_WM_UNIT_TYPE" val="f"/>
  <p:tag name="KSO_WM_UNIT_SUBTYPE" val="a"/>
  <p:tag name="KSO_WM_UNIT_INDEX" val="5"/>
  <p:tag name="KSO_WM_BEAUTIFY_FLAG" val="#wm#"/>
  <p:tag name="KSO_WM_TAG_VERSION" val="3.0"/>
  <p:tag name="LayoutZOrder" val="10"/>
  <p:tag name="KSO_WM_UNIT_ID" val="_10*f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6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daa40abe34b8944b5ef78e365885910f5862ac"/>
  <p:tag name="KSO_WM_NEWLAYOUT_ID" val="371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26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bcd3bd296434ab79c47f98a93abddb5a99edcf32"/>
  <p:tag name="KSO_WM_NEWLAYOUT_GROUP_ID" val="layout_1-5"/>
  <p:tag name="KSO_WM_NEWLAYOUT_ID" val="slide_61223ae7a7f7aefc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27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27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2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2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85988"/>
  <p:tag name="KSO_WM_TEMPLATE_CATEGORY" val="custom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85988"/>
  <p:tag name="KSO_WM_TEMPLATE_CATEGORY" val="custom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8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2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29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SCONTENTSTITLE" val="1"/>
  <p:tag name="LayoutZOrder" val="2"/>
  <p:tag name="KSO_WM_UNIT_ID" val="_2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CATEGORY" val="custom"/>
  <p:tag name="KSO_WM_TEMPLATE_USER_THEME" val="1"/>
  <p:tag name="KSO_WM_TEMPLATE_INDEX" val="40485988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5988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5988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5988"/>
</p:tagLst>
</file>

<file path=ppt/tags/tag295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96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9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9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29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4"/>
  <p:tag name="KSO_WM_UNIT_ID" val="_1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300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01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02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03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04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0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0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0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08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0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31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1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12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1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1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1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16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1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1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1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acda8bab8fb3496fa7edd0098c38dc6de0e377d"/>
  <p:tag name="KSO_WM_NEWLAYOUT_GROUP_ID" val="layout_31"/>
  <p:tag name="KSO_WM_NEWLAYOUT_ID" val="slide_ea14bcc1890a96c2"/>
</p:tagLst>
</file>

<file path=ppt/tags/tag32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2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2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23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24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2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9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2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9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2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4"/>
  <p:tag name="KSO_WM_UNIT_ID" val="_9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28.xml><?xml version="1.0" encoding="utf-8"?>
<p:tagLst xmlns:p="http://schemas.openxmlformats.org/presentationml/2006/main">
  <p:tag name="LayoutZOrder" val="5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29.xml><?xml version="1.0" encoding="utf-8"?>
<p:tagLst xmlns:p="http://schemas.openxmlformats.org/presentationml/2006/main">
  <p:tag name="LayoutZOrder" val="6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30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LayoutZOrder" val="7"/>
  <p:tag name="KSO_WM_UNIT_ID" val="_9*f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31.xml><?xml version="1.0" encoding="utf-8"?>
<p:tagLst xmlns:p="http://schemas.openxmlformats.org/presentationml/2006/main">
  <p:tag name="LayoutZOrder" val="8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32.xml><?xml version="1.0" encoding="utf-8"?>
<p:tagLst xmlns:p="http://schemas.openxmlformats.org/presentationml/2006/main">
  <p:tag name="LayoutZOrder" val="9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33.xml><?xml version="1.0" encoding="utf-8"?>
<p:tagLst xmlns:p="http://schemas.openxmlformats.org/presentationml/2006/main">
  <p:tag name="KSO_WM_UNIT_TYPE" val="f"/>
  <p:tag name="KSO_WM_UNIT_SUBTYPE" val="a"/>
  <p:tag name="KSO_WM_UNIT_INDEX" val="5"/>
  <p:tag name="KSO_WM_BEAUTIFY_FLAG" val="#wm#"/>
  <p:tag name="KSO_WM_TAG_VERSION" val="3.0"/>
  <p:tag name="LayoutZOrder" val="10"/>
  <p:tag name="KSO_WM_UNIT_ID" val="_9*f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34.xml><?xml version="1.0" encoding="utf-8"?>
<p:tagLst xmlns:p="http://schemas.openxmlformats.org/presentationml/2006/main">
  <p:tag name="LayoutZOrder" val="11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35.xml><?xml version="1.0" encoding="utf-8"?>
<p:tagLst xmlns:p="http://schemas.openxmlformats.org/presentationml/2006/main">
  <p:tag name="LayoutZOrder" val="12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36.xml><?xml version="1.0" encoding="utf-8"?>
<p:tagLst xmlns:p="http://schemas.openxmlformats.org/presentationml/2006/main">
  <p:tag name="KSO_WM_UNIT_TYPE" val="f"/>
  <p:tag name="KSO_WM_UNIT_SUBTYPE" val="a"/>
  <p:tag name="KSO_WM_UNIT_INDEX" val="6"/>
  <p:tag name="KSO_WM_BEAUTIFY_FLAG" val="#wm#"/>
  <p:tag name="KSO_WM_TAG_VERSION" val="3.0"/>
  <p:tag name="LayoutZOrder" val="13"/>
  <p:tag name="KSO_WM_UNIT_ID" val="_9*f*6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37.xml><?xml version="1.0" encoding="utf-8"?>
<p:tagLst xmlns:p="http://schemas.openxmlformats.org/presentationml/2006/main">
  <p:tag name="LayoutZOrder" val="14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38.xml><?xml version="1.0" encoding="utf-8"?>
<p:tagLst xmlns:p="http://schemas.openxmlformats.org/presentationml/2006/main">
  <p:tag name="LayoutZOrder" val="15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3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LayoutZOrder" val="16"/>
  <p:tag name="KSO_WM_UNIT_ID" val="_9*f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40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34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bdd1ea5dd58f36d9b6dd6e044e6220d82863aaad"/>
  <p:tag name="KSO_WM_NEWLAYOUT_ID" val="365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34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34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_10*f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4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45.xml><?xml version="1.0" encoding="utf-8"?>
<p:tagLst xmlns:p="http://schemas.openxmlformats.org/presentationml/2006/main">
  <p:tag name="LayoutZOrder" val="5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46.xml><?xml version="1.0" encoding="utf-8"?>
<p:tagLst xmlns:p="http://schemas.openxmlformats.org/presentationml/2006/main">
  <p:tag name="LayoutZOrder" val="6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47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LayoutZOrder" val="7"/>
  <p:tag name="KSO_WM_UNIT_ID" val="_10*f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48.xml><?xml version="1.0" encoding="utf-8"?>
<p:tagLst xmlns:p="http://schemas.openxmlformats.org/presentationml/2006/main">
  <p:tag name="LayoutZOrder" val="8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49.xml><?xml version="1.0" encoding="utf-8"?>
<p:tagLst xmlns:p="http://schemas.openxmlformats.org/presentationml/2006/main">
  <p:tag name="LayoutZOrder" val="9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0.xml><?xml version="1.0" encoding="utf-8"?>
<p:tagLst xmlns:p="http://schemas.openxmlformats.org/presentationml/2006/main">
  <p:tag name="KSO_WM_UNIT_TYPE" val="f"/>
  <p:tag name="KSO_WM_UNIT_SUBTYPE" val="a"/>
  <p:tag name="KSO_WM_UNIT_INDEX" val="5"/>
  <p:tag name="KSO_WM_BEAUTIFY_FLAG" val="#wm#"/>
  <p:tag name="KSO_WM_TAG_VERSION" val="3.0"/>
  <p:tag name="LayoutZOrder" val="10"/>
  <p:tag name="KSO_WM_UNIT_ID" val="_10*f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51.xml><?xml version="1.0" encoding="utf-8"?>
<p:tagLst xmlns:p="http://schemas.openxmlformats.org/presentationml/2006/main">
  <p:tag name="LayoutZOrder" val="5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52.xml><?xml version="1.0" encoding="utf-8"?>
<p:tagLst xmlns:p="http://schemas.openxmlformats.org/presentationml/2006/main">
  <p:tag name="LayoutZOrder" val="6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53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LayoutZOrder" val="7"/>
  <p:tag name="KSO_WM_UNIT_ID" val="_10*f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54.xml><?xml version="1.0" encoding="utf-8"?>
<p:tagLst xmlns:p="http://schemas.openxmlformats.org/presentationml/2006/main">
  <p:tag name="LayoutZOrder" val="8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55.xml><?xml version="1.0" encoding="utf-8"?>
<p:tagLst xmlns:p="http://schemas.openxmlformats.org/presentationml/2006/main">
  <p:tag name="LayoutZOrder" val="9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56.xml><?xml version="1.0" encoding="utf-8"?>
<p:tagLst xmlns:p="http://schemas.openxmlformats.org/presentationml/2006/main">
  <p:tag name="KSO_WM_UNIT_TYPE" val="f"/>
  <p:tag name="KSO_WM_UNIT_SUBTYPE" val="a"/>
  <p:tag name="KSO_WM_UNIT_INDEX" val="5"/>
  <p:tag name="KSO_WM_BEAUTIFY_FLAG" val="#wm#"/>
  <p:tag name="KSO_WM_TAG_VERSION" val="3.0"/>
  <p:tag name="LayoutZOrder" val="10"/>
  <p:tag name="KSO_WM_UNIT_ID" val="_10*f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5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daa40abe34b8944b5ef78e365885910f5862ac"/>
  <p:tag name="KSO_WM_NEWLAYOUT_ID" val="371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35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35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1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6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6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4"/>
  <p:tag name="KSO_WM_UNIT_ID" val="_1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62.xml><?xml version="1.0" encoding="utf-8"?>
<p:tagLst xmlns:p="http://schemas.openxmlformats.org/presentationml/2006/main">
  <p:tag name="LayoutZOrder" val="5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63.xml><?xml version="1.0" encoding="utf-8"?>
<p:tagLst xmlns:p="http://schemas.openxmlformats.org/presentationml/2006/main">
  <p:tag name="LayoutZOrder" val="6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64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LayoutZOrder" val="7"/>
  <p:tag name="KSO_WM_UNIT_ID" val="_11*f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65.xml><?xml version="1.0" encoding="utf-8"?>
<p:tagLst xmlns:p="http://schemas.openxmlformats.org/presentationml/2006/main">
  <p:tag name="LayoutZOrder" val="8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66.xml><?xml version="1.0" encoding="utf-8"?>
<p:tagLst xmlns:p="http://schemas.openxmlformats.org/presentationml/2006/main">
  <p:tag name="LayoutZOrder" val="9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67.xml><?xml version="1.0" encoding="utf-8"?>
<p:tagLst xmlns:p="http://schemas.openxmlformats.org/presentationml/2006/main">
  <p:tag name="KSO_WM_UNIT_TYPE" val="f"/>
  <p:tag name="KSO_WM_UNIT_SUBTYPE" val="a"/>
  <p:tag name="KSO_WM_UNIT_INDEX" val="5"/>
  <p:tag name="KSO_WM_BEAUTIFY_FLAG" val="#wm#"/>
  <p:tag name="KSO_WM_TAG_VERSION" val="3.0"/>
  <p:tag name="LayoutZOrder" val="10"/>
  <p:tag name="KSO_WM_UNIT_ID" val="_11*f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68.xml><?xml version="1.0" encoding="utf-8"?>
<p:tagLst xmlns:p="http://schemas.openxmlformats.org/presentationml/2006/main">
  <p:tag name="LayoutZOrder" val="11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69.xml><?xml version="1.0" encoding="utf-8"?>
<p:tagLst xmlns:p="http://schemas.openxmlformats.org/presentationml/2006/main">
  <p:tag name="LayoutZOrder" val="12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70.xml><?xml version="1.0" encoding="utf-8"?>
<p:tagLst xmlns:p="http://schemas.openxmlformats.org/presentationml/2006/main">
  <p:tag name="KSO_WM_UNIT_TYPE" val="f"/>
  <p:tag name="KSO_WM_UNIT_SUBTYPE" val="a"/>
  <p:tag name="KSO_WM_UNIT_INDEX" val="6"/>
  <p:tag name="KSO_WM_BEAUTIFY_FLAG" val="#wm#"/>
  <p:tag name="KSO_WM_TAG_VERSION" val="3.0"/>
  <p:tag name="LayoutZOrder" val="13"/>
  <p:tag name="KSO_WM_UNIT_ID" val="_11*f*6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71.xml><?xml version="1.0" encoding="utf-8"?>
<p:tagLst xmlns:p="http://schemas.openxmlformats.org/presentationml/2006/main">
  <p:tag name="LayoutZOrder" val="14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72.xml><?xml version="1.0" encoding="utf-8"?>
<p:tagLst xmlns:p="http://schemas.openxmlformats.org/presentationml/2006/main">
  <p:tag name="LayoutZOrder" val="15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7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LayoutZOrder" val="16"/>
  <p:tag name="KSO_WM_UNIT_ID" val="_11*f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7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37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c5e42eefa0b6891bfa0f3395e1908381a5fa9e7a"/>
  <p:tag name="KSO_WM_NEWLAYOUT_ID" val="377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3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f4779046f469d1e6901839e76eec7fe93016c441"/>
  <p:tag name="KSO_WM_NEWLAYOUT_ID" val="1"/>
</p:tagLst>
</file>

<file path=ppt/tags/tag3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3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8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39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3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9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0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9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9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9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97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98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399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7d1b418b74e2b859"/>
  <p:tag name="KSO_WM_TEMPLATE_THUMBS_INDEX" val="1、9"/>
  <p:tag name="KSO_WM_TEMPLATE_INDEX" val="40485988"/>
  <p:tag name="KSO_WM_TEMPLATE_CATEGORY" val="custom"/>
  <p:tag name="KSO_WM_TEMPLATE_MASTER_TYPE" val="0"/>
  <p:tag name="KSO_WM_TAG_VERSION" val="3.0"/>
</p:tagLst>
</file>

<file path=ppt/tags/tag4.xml><?xml version="1.0" encoding="utf-8"?>
<p:tagLst xmlns:p="http://schemas.openxmlformats.org/presentationml/2006/main">
  <p:tag name="LayoutZOrder" val="5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00.xml><?xml version="1.0" encoding="utf-8"?>
<p:tagLst xmlns:p="http://schemas.openxmlformats.org/presentationml/2006/main">
  <p:tag name="KSO_WM_AITEMPLATE_STYLE_ID" val="69796639286"/>
</p:tagLst>
</file>

<file path=ppt/tags/tag40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bdd1ea5dd58f36d9b6dd6e044e6220d82863aaad"/>
  <p:tag name="KSO_WM_NEWLAYOUT_ID" val="365"/>
  <p:tag name="KSO_WM_UNIT_PRESET_TEXT" val="单击此处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402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7d1b418b74e2b859"/>
  <p:tag name="KSO_WM_TEMPLATE_THUMBS_INDEX" val="1、9"/>
  <p:tag name="KSO_WM_TEMPLATE_INDEX" val="40485988"/>
  <p:tag name="KSO_WM_TEMPLATE_CATEGORY" val="custom"/>
  <p:tag name="KSO_WM_SLIDE_INDEX" val="1"/>
  <p:tag name="KSO_WM_SLIDE_ID" val="custom40485988_1"/>
  <p:tag name="KSO_WM_TEMPLATE_MASTER_TYPE" val="0"/>
  <p:tag name="KSO_WM_SLIDE_LAYOUT" val="a_f"/>
  <p:tag name="KSO_WM_SLIDE_LAYOUT_CNT" val="1_2"/>
  <p:tag name="KSO_WM_TAG_VERSION" val="3.0"/>
</p:tagLst>
</file>

<file path=ppt/tags/tag4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bcd3bd296434ab79c47f98a93abddb5a99edcf32"/>
  <p:tag name="KSO_WM_NEWLAYOUT_GROUP_ID" val="layout_1-5"/>
  <p:tag name="KSO_WM_NEWLAYOUT_ID" val="slide_61223ae7a7f7aefc"/>
</p:tagLst>
</file>

<file path=ppt/tags/tag4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40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4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4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40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4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4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41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4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41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4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417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contents"/>
  <p:tag name="KSO_WM_TEMPLATE_SUBCATEGORY" val="29"/>
  <p:tag name="KSO_WM_BEAUTIFY_FLAG" val="#wm#"/>
  <p:tag name="KSO_WM_TEMPLATE_FIGMA_ID" val="69796639286"/>
  <p:tag name="KSO_WM_TEMPLATE_SLIDE_ID" val="slide_61223ae7a7f7aefc"/>
</p:tagLst>
</file>

<file path=ppt/tags/tag4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bcd3bd296434ab79c47f98a93abddb5a99edcf32"/>
  <p:tag name="KSO_WM_NEWLAYOUT_GROUP_ID" val="layout_1-5"/>
  <p:tag name="KSO_WM_NEWLAYOUT_ID" val="slide_61223ae7a7f7aefc"/>
</p:tagLst>
</file>

<file path=ppt/tags/tag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42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4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4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42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4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42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4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4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3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4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432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contents"/>
  <p:tag name="KSO_WM_TEMPLATE_SUBCATEGORY" val="29"/>
  <p:tag name="KSO_WM_BEAUTIFY_FLAG" val="#wm#"/>
  <p:tag name="KSO_WM_TEMPLATE_FIGMA_ID" val="69796639286"/>
  <p:tag name="KSO_WM_TEMPLATE_SLIDE_ID" val="slide_61223ae7a7f7aefc"/>
</p:tagLst>
</file>

<file path=ppt/tags/tag43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daa40abe34b8944b5ef78e365885910f5862ac"/>
  <p:tag name="KSO_WM_NEWLAYOUT_ID" val="371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43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435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5988"/>
  <p:tag name="KSO_WM_TEMPLATE_CATEGORY" val="custom"/>
  <p:tag name="KSO_WM_SLIDE_INDEX" val="3"/>
  <p:tag name="KSO_WM_SLIDE_ID" val="custom40485988_7"/>
  <p:tag name="KSO_WM_TEMPLATE_MASTER_TYPE" val="0"/>
  <p:tag name="KSO_WM_SLIDE_LAYOUT" val="a_e"/>
  <p:tag name="KSO_WM_SLIDE_LAYOUT_CNT" val="1_1"/>
  <p:tag name="KSO_WM_TAG_VERSION" val="3.0"/>
</p:tagLst>
</file>

<file path=ppt/tags/tag4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e4dcd46d54b481950a3342421ace426648e1804"/>
  <p:tag name="KSO_WM_NEWLAYOUT_GROUP_ID" val="layout_42"/>
  <p:tag name="KSO_WM_NEWLAYOUT_ID" val="slide_cf5eb85816160a90"/>
  <p:tag name="KSO_WM_UNIT_PRESET_TEXT" val="单击此处添加标题"/>
</p:tagLst>
</file>

<file path=ppt/tags/tag4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1/2b01ce34-772a-4b72-8c8b-b9ce3f956656.jpg?Expires=1793947607\u0026AWSAccessKeyId=AKLT9NSy7kh8TIS1UzNqLRY2\u0026Signature=%2Bsgw8bDdES%2BS5ckLmkAYvG%2FHu4M%3D&quot;,&quot;product_name&quot;:&quot;wps-wpp-pc&quot;,&quot;intention_code&quot;:&quot;wps_wpp_generate_doc_pay&quot;}*auto_qingqiu_ai_v2.1.6_ONLINE*3661643135316639326436353433616261303634636564643730346264393038-slide-4"/>
</p:tagLst>
</file>

<file path=ppt/tags/tag43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4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4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4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9286"/>
  <p:tag name="KSO_WM_TEMPLATE_SLIDE_ID" val="slide_cf5eb85816160a90"/>
</p:tagLst>
</file>

<file path=ppt/tags/tag4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b3139934c76924e407d81a70b82a9b5c3b32acd"/>
  <p:tag name="KSO_WM_NEWLAYOUT_GROUP_ID" val="layout_26"/>
  <p:tag name="KSO_WM_NEWLAYOUT_ID" val="slide_33b65c8d547e38d4"/>
  <p:tag name="KSO_WM_UNIT_PRESET_TEXT" val="单击此处添加标题"/>
</p:tagLst>
</file>

<file path=ppt/tags/tag44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4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218053760&quot;,&quot;product_name&quot;:&quot;wps-wpp-pc&quot;,&quot;intention_code&quot;:&quot;wps_wpp_generate_doc_pay&quot;}*auto_gallery_ai_v2.1.6_ONLINE*3661643135316639326436353433616261303634636564643730346264393038-slide-5"/>
</p:tagLst>
</file>

<file path=ppt/tags/tag4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4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5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509703689&quot;,&quot;product_name&quot;:&quot;wps-wpp-pc&quot;,&quot;intention_code&quot;:&quot;wps_wpp_generate_doc_pay&quot;}*auto_gallery_ai_v2.1.6_ONLINE*3661643135316639326436353433616261303634636564643730346264393038-slide-5"/>
</p:tagLst>
</file>

<file path=ppt/tags/tag4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4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77418017&quot;,&quot;product_name&quot;:&quot;wps-wpp-pc&quot;,&quot;intention_code&quot;:&quot;wps_wpp_generate_doc_pay&quot;}*auto_gallery_ai_v2.1.6_ONLINE*3661643135316639326436353433616261303634636564643730346264393038-slide-5"/>
</p:tagLst>
</file>

<file path=ppt/tags/tag4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4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61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9286"/>
  <p:tag name="KSO_WM_TEMPLATE_SLIDE_ID" val="slide_33b65c8d547e38d4"/>
</p:tagLst>
</file>

<file path=ppt/tags/tag46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daa40abe34b8944b5ef78e365885910f5862ac"/>
  <p:tag name="KSO_WM_NEWLAYOUT_ID" val="371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46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464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5988"/>
  <p:tag name="KSO_WM_TEMPLATE_CATEGORY" val="custom"/>
  <p:tag name="KSO_WM_SLIDE_INDEX" val="3"/>
  <p:tag name="KSO_WM_SLIDE_ID" val="custom40485988_7"/>
  <p:tag name="KSO_WM_TEMPLATE_MASTER_TYPE" val="0"/>
  <p:tag name="KSO_WM_SLIDE_LAYOUT" val="a_e"/>
  <p:tag name="KSO_WM_SLIDE_LAYOUT_CNT" val="1_1"/>
  <p:tag name="KSO_WM_TAG_VERSION" val="3.0"/>
</p:tagLst>
</file>

<file path=ppt/tags/tag4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06e640d6fb3b16df7ddb26375c1f2524534515d"/>
  <p:tag name="KSO_WM_NEWLAYOUT_GROUP_ID" val="layout_10004"/>
  <p:tag name="KSO_WM_NEWLAYOUT_ID" val="slide_c69ff2b91d1aabd5"/>
  <p:tag name="KSO_WM_UNIT_PRESET_TEXT" val="单击此处添加标题"/>
</p:tagLst>
</file>

<file path=ppt/tags/tag46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6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4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7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9286"/>
  <p:tag name="KSO_WM_TEMPLATE_SLIDE_ID" val="slide_c69ff2b91d1aabd5"/>
</p:tagLst>
</file>

<file path=ppt/tags/tag4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a90f42f0d75917eb5f80e3e977351ef09ef9135"/>
  <p:tag name="KSO_WM_NEWLAYOUT_GROUP_ID" val="layout_30"/>
  <p:tag name="KSO_WM_NEWLAYOUT_ID" val="slide_3d2465070914cbc5"/>
  <p:tag name="KSO_WM_UNIT_PRESET_TEXT" val="单击此处添加标题"/>
</p:tagLst>
</file>

<file path=ppt/tags/tag4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346530264&quot;,&quot;product_name&quot;:&quot;wps-wpp-pc&quot;,&quot;intention_code&quot;:&quot;wps_wpp_generate_doc_pay&quot;}*auto_gallery_ai_v2.1.6_ONLINE*3661643135316639326436353433616261303634636564643730346264393038-slide-8"/>
</p:tagLst>
</file>

<file path=ppt/tags/tag47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c9357fc7357ac70cde77d91343de74b356931ef"/>
  <p:tag name="KSO_WM_NEWLAYOUT_GROUP_ID" val="layout_51"/>
  <p:tag name="KSO_WM_NEWLAYOUT_ID" val="slide_090884a5b4d69dad"/>
</p:tagLst>
</file>

<file path=ppt/tags/tag4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8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8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8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9286"/>
  <p:tag name="KSO_WM_TEMPLATE_SLIDE_ID" val="slide_3d2465070914cbc5"/>
</p:tagLst>
</file>

<file path=ppt/tags/tag4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787afb888d6282a02d098586bcbc7ac9b3800ff"/>
  <p:tag name="KSO_WM_NEWLAYOUT_GROUP_ID" val="layout_6"/>
  <p:tag name="KSO_WM_NEWLAYOUT_ID" val="slide_acc7948a249ecb22"/>
  <p:tag name="KSO_WM_UNIT_PRESET_TEXT" val="单击此处添加标题"/>
</p:tagLst>
</file>

<file path=ppt/tags/tag4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95756671&quot;,&quot;product_name&quot;:&quot;wps-wpp-pc&quot;,&quot;intention_code&quot;:&quot;wps_wpp_generate_doc_pay&quot;}*auto_gallery_ai_v2.1.6_ONLINE*3661643135316639326436353433616261303634636564643730346264393038-slide-9"/>
</p:tagLst>
</file>

<file path=ppt/tags/tag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49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9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9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9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9286"/>
  <p:tag name="KSO_WM_TEMPLATE_SLIDE_ID" val="slide_acc7948a249ecb22"/>
</p:tagLst>
</file>

<file path=ppt/tags/tag5.xml><?xml version="1.0" encoding="utf-8"?>
<p:tagLst xmlns:p="http://schemas.openxmlformats.org/presentationml/2006/main">
  <p:tag name="LayoutZOrder" val="6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0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daa40abe34b8944b5ef78e365885910f5862ac"/>
  <p:tag name="KSO_WM_NEWLAYOUT_ID" val="371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50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502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5988"/>
  <p:tag name="KSO_WM_TEMPLATE_CATEGORY" val="custom"/>
  <p:tag name="KSO_WM_SLIDE_INDEX" val="3"/>
  <p:tag name="KSO_WM_SLIDE_ID" val="custom40485988_7"/>
  <p:tag name="KSO_WM_TEMPLATE_MASTER_TYPE" val="0"/>
  <p:tag name="KSO_WM_SLIDE_LAYOUT" val="a_e"/>
  <p:tag name="KSO_WM_SLIDE_LAYOUT_CNT" val="1_1"/>
  <p:tag name="KSO_WM_TAG_VERSION" val="3.0"/>
</p:tagLst>
</file>

<file path=ppt/tags/tag5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2568f3ac45455476257b89a0b0e12197cc43791"/>
  <p:tag name="KSO_WM_NEWLAYOUT_GROUP_ID" val="layout_35"/>
  <p:tag name="KSO_WM_NEWLAYOUT_ID" val="slide_90cdd96762bb354a"/>
  <p:tag name="KSO_WM_UNIT_PRESET_TEXT" val="单击此处添加标题"/>
</p:tagLst>
</file>

<file path=ppt/tags/tag5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5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5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5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5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5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16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9286"/>
  <p:tag name="KSO_WM_TEMPLATE_SLIDE_ID" val="slide_90cdd96762bb354a"/>
</p:tagLst>
</file>

<file path=ppt/tags/tag5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f5b2efce015476787dcb3b7e55d2d264a624884"/>
  <p:tag name="KSO_WM_NEWLAYOUT_GROUP_ID" val="layout_10012"/>
  <p:tag name="KSO_WM_NEWLAYOUT_ID" val="slide_b9fb2f82040eace4"/>
  <p:tag name="KSO_WM_UNIT_PRESET_TEXT" val="单击此处添加标题"/>
</p:tagLst>
</file>

<file path=ppt/tags/tag5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837164808&quot;,&quot;product_name&quot;:&quot;wps-wpp-pc&quot;,&quot;intention_code&quot;:&quot;wps_wpp_generate_doc_pay&quot;}*auto_gallery_ai_v2.1.6_ONLINE*3661643135316639326436353433616261303634636564643730346264393038-slide-12"/>
</p:tagLst>
</file>

<file path=ppt/tags/tag5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5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5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5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27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9286"/>
  <p:tag name="KSO_WM_TEMPLATE_SLIDE_ID" val="slide_b9fb2f82040eace4"/>
</p:tagLst>
</file>

<file path=ppt/tags/tag52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daa40abe34b8944b5ef78e365885910f5862ac"/>
  <p:tag name="KSO_WM_NEWLAYOUT_ID" val="371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52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30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5988"/>
  <p:tag name="KSO_WM_TEMPLATE_CATEGORY" val="custom"/>
  <p:tag name="KSO_WM_SLIDE_INDEX" val="3"/>
  <p:tag name="KSO_WM_SLIDE_ID" val="custom40485988_7"/>
  <p:tag name="KSO_WM_TEMPLATE_MASTER_TYPE" val="0"/>
  <p:tag name="KSO_WM_SLIDE_LAYOUT" val="a_e"/>
  <p:tag name="KSO_WM_SLIDE_LAYOUT_CNT" val="1_1"/>
  <p:tag name="KSO_WM_TAG_VERSION" val="3.0"/>
</p:tagLst>
</file>

<file path=ppt/tags/tag5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295ead1f922fcdafdc4124a69db35139a7132a"/>
  <p:tag name="KSO_WM_NEWLAYOUT_GROUP_ID" val="layout_2"/>
  <p:tag name="KSO_WM_NEWLAYOUT_ID" val="slide_601b8a6f8f27b735"/>
  <p:tag name="KSO_WM_UNIT_PRESET_TEXT" val="单击此处添加标题"/>
</p:tagLst>
</file>

<file path=ppt/tags/tag53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WPSDBGQZQ202509161113&quot;,&quot;product_name&quot;:&quot;wps-wpp-pc&quot;,&quot;intention_code&quot;:&quot;wps_wpp_generate_doc_pay&quot;}*auto_special_0_ai_v2.1.6_ONLINE*3661643135316639326436353433616261303634636564643730346264393038-slide-14"/>
</p:tagLst>
</file>

<file path=ppt/tags/tag5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5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3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75709882&quot;,&quot;product_name&quot;:&quot;wps-wpp-pc&quot;,&quot;intention_code&quot;:&quot;wps_wpp_generate_doc_pay&quot;}*auto_gallery_ai_v2.1.6_ONLINE*3661643135316639326436353433616261303634636564643730346264393038-slide-14"/>
</p:tagLst>
</file>

<file path=ppt/tags/tag5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5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54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82315483&quot;,&quot;product_name&quot;:&quot;wps-wpp-pc&quot;,&quot;intention_code&quot;:&quot;wps_wpp_generate_doc_pay&quot;}*auto_gallery_ai_v2.1.6_ONLINE*3661643135316639326436353433616261303634636564643730346264393038-slide-14"/>
</p:tagLst>
</file>

<file path=ppt/tags/tag5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5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4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9286"/>
  <p:tag name="KSO_WM_TEMPLATE_SLIDE_ID" val="slide_601b8a6f8f27b735"/>
</p:tagLst>
</file>

<file path=ppt/tags/tag5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bb4ef2e4ace0ef8d776fc7b82880ee76cecd7b1"/>
  <p:tag name="KSO_WM_NEWLAYOUT_GROUP_ID" val="layout_10003"/>
  <p:tag name="KSO_WM_NEWLAYOUT_ID" val="slide_8cce582f37f77cb5"/>
  <p:tag name="KSO_WM_UNIT_PRESET_TEXT" val="单击此处添加标题"/>
</p:tagLst>
</file>

<file path=ppt/tags/tag5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4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55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5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5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9286"/>
  <p:tag name="KSO_WM_TEMPLATE_SLIDE_ID" val="slide_8cce582f37f77cb5"/>
</p:tagLst>
</file>

<file path=ppt/tags/tag55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daa40abe34b8944b5ef78e365885910f5862ac"/>
  <p:tag name="KSO_WM_NEWLAYOUT_ID" val="371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55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558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5988"/>
  <p:tag name="KSO_WM_TEMPLATE_CATEGORY" val="custom"/>
  <p:tag name="KSO_WM_SLIDE_INDEX" val="3"/>
  <p:tag name="KSO_WM_SLIDE_ID" val="custom40485988_7"/>
  <p:tag name="KSO_WM_TEMPLATE_MASTER_TYPE" val="0"/>
  <p:tag name="KSO_WM_SLIDE_LAYOUT" val="a_e"/>
  <p:tag name="KSO_WM_SLIDE_LAYOUT_CNT" val="1_1"/>
  <p:tag name="KSO_WM_TAG_VERSION" val="3.0"/>
</p:tagLst>
</file>

<file path=ppt/tags/tag5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a2a13bba6fab9aa39f82a60c30a71a70d43f8ad"/>
  <p:tag name="KSO_WM_NEWLAYOUT_GROUP_ID" val="layout_39"/>
  <p:tag name="KSO_WM_NEWLAYOUT_ID" val="slide_89d5a0e8dc3d2b6c"/>
  <p:tag name="KSO_WM_UNIT_PRESET_TEXT" val="单击此处添加标题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56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61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5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6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65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5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6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69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5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7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  <p:tag name="KSO_WM_UNIT_PRESET_TEXT" val=" "/>
</p:tagLst>
</file>

<file path=ppt/tags/tag573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5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5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76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9286"/>
  <p:tag name="KSO_WM_TEMPLATE_SLIDE_ID" val="slide_89d5a0e8dc3d2b6c"/>
</p:tagLst>
</file>

<file path=ppt/tags/tag5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176d6c93ce3bcf0c79290199a244f47cd24dab4"/>
  <p:tag name="KSO_WM_NEWLAYOUT_GROUP_ID" val="layout_34"/>
  <p:tag name="KSO_WM_NEWLAYOUT_ID" val="slide_758c0c38998d981e"/>
  <p:tag name="KSO_WM_UNIT_PRESET_TEXT" val="单击此处添加标题"/>
</p:tagLst>
</file>

<file path=ppt/tags/tag5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1/95ace455-86c6-4018-ada5-82e7fe49526b.jpg?Expires=1793947606\u0026AWSAccessKeyId=AKLT9NSy7kh8TIS1UzNqLRY2\u0026Signature=bfrqjSlFycQ2dGiSolu0ZQHI9wg%3D&quot;,&quot;product_name&quot;:&quot;wps-wpp-pc&quot;,&quot;intention_code&quot;:&quot;wps_wpp_generate_doc_pay&quot;}*auto_qingqiu_ai_v2.1.6_ONLINE*3661643135316639326436353433616261303634636564643730346264393038-slide-18"/>
</p:tagLst>
</file>

<file path=ppt/tags/tag5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5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1/77b17a3e-236b-4004-a28f-ba06026c4a7e.jpg?Expires=1793947606\u0026AWSAccessKeyId=AKLT9NSy7kh8TIS1UzNqLRY2\u0026Signature=SCFZ9am7Cl8qn7B%2FciUR8ICGBnw%3D&quot;,&quot;product_name&quot;:&quot;wps-wpp-pc&quot;,&quot;intention_code&quot;:&quot;wps_wpp_generate_doc_pay&quot;}*auto_qingqiu_ai_v2.1.6_ONLINE*3661643135316639326436353433616261303634636564643730346264393038-slide-18"/>
</p:tagLst>
</file>

<file path=ppt/tags/tag5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511/ba6f62a5-3289-418a-aecd-8bb062a8bddc.jpg?Expires=1793947606\u0026AWSAccessKeyId=AKLT9NSy7kh8TIS1UzNqLRY2\u0026Signature=87Ch7m7Uyvo%2BZ7Co%2FjE%2BODpc9FA%3D&quot;,&quot;product_name&quot;:&quot;wps-wpp-pc&quot;,&quot;intention_code&quot;:&quot;wps_wpp_generate_doc_pay&quot;}*auto_qingqiu_ai_v2.1.6_ONLINE*3661643135316639326436353433616261303634636564643730346264393038-slide-18"/>
</p:tagLst>
</file>

<file path=ppt/tags/tag5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http://zh-ai-group.ks3-cn-beijing-internal.ksyun.com/image_generate/image_process/production/202511/a45e3ca5-c65f-4642-a11f-51229e3b04f1.jpg?Expires=1793947606\u0026AWSAccessKeyId=AKLT9NSy7kh8TIS1UzNqLRY2\u0026Signature=X84aUu7jkvOJY38ED0s0WTnR8UY%3D&quot;,&quot;product_name&quot;:&quot;wps-wpp-pc&quot;,&quot;intention_code&quot;:&quot;wps_wpp_generate_doc_pay&quot;}*auto_qingqiu_ai_v2.1.6_ONLINE*3661643135316639326436353433616261303634636564643730346264393038-slide-18"/>
</p:tagLst>
</file>

<file path=ppt/tags/tag5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5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5889490c7b0fbe29559ad34e78d892525eeea84"/>
  <p:tag name="KSO_WM_NEWLAYOUT_GROUP_ID" val="layout_60"/>
  <p:tag name="KSO_WM_NEWLAYOUT_ID" val="slide_bf55d83509829b8c"/>
</p:tagLst>
</file>

<file path=ppt/tags/tag590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9286"/>
  <p:tag name="KSO_WM_TEMPLATE_SLIDE_ID" val="slide_758c0c38998d981e"/>
</p:tagLst>
</file>

<file path=ppt/tags/tag5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45d594e3f735150c12729ba7ff68e6f207ca0b9"/>
  <p:tag name="KSO_WM_NEWLAYOUT_GROUP_ID" val="layout_10007"/>
  <p:tag name="KSO_WM_NEWLAYOUT_ID" val="slide_52518d7c36b0c5f7"/>
  <p:tag name="KSO_WM_UNIT_PRESET_TEXT" val="单击此处添加标题"/>
</p:tagLst>
</file>

<file path=ppt/tags/tag5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5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5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LayoutZOrder" val="7"/>
  <p:tag name="KSO_WM_UNIT_ID" val="_11*f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6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</p:tagLst>
</file>

<file path=ppt/tags/tag6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602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text"/>
  <p:tag name="KSO_WM_TEMPLATE_SUBCATEGORY" val="29"/>
  <p:tag name="KSO_WM_BEAUTIFY_FLAG" val="#wm#"/>
  <p:tag name="KSO_WM_TEMPLATE_FIGMA_ID" val="69796639286"/>
  <p:tag name="KSO_WM_TEMPLATE_SLIDE_ID" val="slide_52518d7c36b0c5f7"/>
</p:tagLst>
</file>

<file path=ppt/tags/tag60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daa40abe34b8944b5ef78e365885910f5862ac"/>
  <p:tag name="KSO_WM_NEWLAYOUT_ID" val="371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60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605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5988"/>
  <p:tag name="KSO_WM_TEMPLATE_CATEGORY" val="custom"/>
  <p:tag name="KSO_WM_SLIDE_INDEX" val="3"/>
  <p:tag name="KSO_WM_SLIDE_ID" val="custom40485988_7"/>
  <p:tag name="KSO_WM_TEMPLATE_MASTER_TYPE" val="0"/>
  <p:tag name="KSO_WM_SLIDE_LAYOUT" val="a_e"/>
  <p:tag name="KSO_WM_SLIDE_LAYOUT_CNT" val="1_1"/>
  <p:tag name="KSO_WM_TAG_VERSION" val="3.0"/>
</p:tagLst>
</file>

<file path=ppt/tags/tag6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77f50ea359e86ffae489c538154db87ca15dd7f"/>
  <p:tag name="KSO_WM_NEWLAYOUT_GROUP_ID" val="layout_61"/>
  <p:tag name="KSO_WM_NEWLAYOUT_ID" val="slide_62a85fdcd898282e"/>
  <p:tag name="KSO_WM_UNIT_PRESET_TEXT" val="单击此处添加标题"/>
</p:tagLst>
</file>

<file path=ppt/tags/tag60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1/8268779b-1e96-4253-a701-e859ccd198d2.jpg?Expires=1793947608\u0026AWSAccessKeyId=AKLT9NSy7kh8TIS1UzNqLRY2\u0026Signature=c4GESfQFJaep3j5OfQi%2FFPDoO9w%3D&quot;,&quot;product_name&quot;:&quot;wps-wpp-pc&quot;,&quot;intention_code&quot;:&quot;wps_wpp_generate_doc_pay&quot;}*auto_qingqiu_ai_v2.1.6_ONLINE*3661643135316639326436353433616261303634636564643730346264393038-slide-21"/>
</p:tagLst>
</file>

<file path=ppt/tags/tag608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  <p:tag name="KSO_WM_UNIT_PRESET_TEXT" val=" "/>
</p:tagLst>
</file>

<file path=ppt/tags/tag6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1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6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611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9286"/>
  <p:tag name="KSO_WM_TEMPLATE_SLIDE_ID" val="slide_62a85fdcd898282e"/>
</p:tagLst>
</file>

<file path=ppt/tags/tag6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5889490c7b0fbe29559ad34e78d892525eeea84"/>
  <p:tag name="KSO_WM_NEWLAYOUT_GROUP_ID" val="layout_60"/>
  <p:tag name="KSO_WM_NEWLAYOUT_ID" val="slide_bf55d83509829b8c"/>
  <p:tag name="KSO_WM_UNIT_PRESET_TEXT" val="单击此处添加标题"/>
</p:tagLst>
</file>

<file path=ppt/tags/tag6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1/6a2ffade-4f15-416e-905d-daed325513e3.jpg?Expires=1793947609\u0026AWSAccessKeyId=AKLT9NSy7kh8TIS1UzNqLRY2\u0026Signature=ZDZMyLCIpbPOC4k9Yt2eB2AHiNw%3D&quot;,&quot;product_name&quot;:&quot;wps-wpp-pc&quot;,&quot;intention_code&quot;:&quot;wps_wpp_generate_doc_pay&quot;}*auto_qingqiu_ai_v2.1.6_ONLINE*3661643135316639326436353433616261303634636564643730346264393038-slide-22"/>
</p:tagLst>
</file>

<file path=ppt/tags/tag614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  <p:tag name="KSO_WM_UNIT_PRESET_TEXT" val=" "/>
</p:tagLst>
</file>

<file path=ppt/tags/tag6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61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9286"/>
  <p:tag name="KSO_WM_TEMPLATE_SLIDE_ID" val="slide_bf55d83509829b8c"/>
</p:tagLst>
</file>

<file path=ppt/tags/tag61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daa40abe34b8944b5ef78e365885910f5862ac"/>
  <p:tag name="KSO_WM_NEWLAYOUT_ID" val="371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61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20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5988"/>
  <p:tag name="KSO_WM_TEMPLATE_CATEGORY" val="custom"/>
  <p:tag name="KSO_WM_SLIDE_INDEX" val="3"/>
  <p:tag name="KSO_WM_SLIDE_ID" val="custom40485988_7"/>
  <p:tag name="KSO_WM_TEMPLATE_MASTER_TYPE" val="0"/>
  <p:tag name="KSO_WM_SLIDE_LAYOUT" val="a_e"/>
  <p:tag name="KSO_WM_SLIDE_LAYOUT_CNT" val="1_1"/>
  <p:tag name="KSO_WM_TAG_VERSION" val="3.0"/>
</p:tagLst>
</file>

<file path=ppt/tags/tag6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c9357fc7357ac70cde77d91343de74b356931ef"/>
  <p:tag name="KSO_WM_NEWLAYOUT_GROUP_ID" val="layout_51"/>
  <p:tag name="KSO_WM_NEWLAYOUT_ID" val="slide_090884a5b4d69dad"/>
  <p:tag name="KSO_WM_UNIT_PRESET_TEXT" val="单击此处添加标题"/>
</p:tagLst>
</file>

<file path=ppt/tags/tag6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1/e1d8d2c8-4289-49a6-9533-5ae539fb46f3.jpg?Expires=1793947608\u0026AWSAccessKeyId=AKLT9NSy7kh8TIS1UzNqLRY2\u0026Signature=j1%2F%2FjFcrVbRE4B7h7SZKi6HP6GE%3D&quot;,&quot;product_name&quot;:&quot;wps-wpp-pc&quot;,&quot;intention_code&quot;:&quot;wps_wpp_generate_doc_pay&quot;}*auto_qingqiu_ai_v2.1.6_ONLINE*3661643135316639326436353433616261303634636564643730346264393038-slide-24"/>
</p:tagLst>
</file>

<file path=ppt/tags/tag6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2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9286"/>
  <p:tag name="KSO_WM_TEMPLATE_SLIDE_ID" val="slide_090884a5b4d69dad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3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daa40abe34b8944b5ef78e365885910f5862ac"/>
  <p:tag name="KSO_WM_NEWLAYOUT_ID" val="371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63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632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5988"/>
  <p:tag name="KSO_WM_TEMPLATE_CATEGORY" val="custom"/>
  <p:tag name="KSO_WM_SLIDE_INDEX" val="3"/>
  <p:tag name="KSO_WM_SLIDE_ID" val="custom40485988_7"/>
  <p:tag name="KSO_WM_TEMPLATE_MASTER_TYPE" val="0"/>
  <p:tag name="KSO_WM_SLIDE_LAYOUT" val="a_e"/>
  <p:tag name="KSO_WM_SLIDE_LAYOUT_CNT" val="1_1"/>
  <p:tag name="KSO_WM_TAG_VERSION" val="3.0"/>
</p:tagLst>
</file>

<file path=ppt/tags/tag6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acda8bab8fb3496fa7edd0098c38dc6de0e377d"/>
  <p:tag name="KSO_WM_NEWLAYOUT_GROUP_ID" val="layout_31"/>
  <p:tag name="KSO_WM_NEWLAYOUT_ID" val="slide_ea14bcc1890a96c2"/>
  <p:tag name="KSO_WM_UNIT_PRESET_TEXT" val="单击此处添加标题"/>
</p:tagLst>
</file>

<file path=ppt/tags/tag63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6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684690311&quot;,&quot;product_name&quot;:&quot;wps-wpp-pc&quot;,&quot;intention_code&quot;:&quot;wps_wpp_generate_doc_pay&quot;}*auto_gallery_ai_v2.1.6_ONLINE*3661643135316639326436353433616261303634636564643730346264393038-slide-26"/>
</p:tagLst>
</file>

<file path=ppt/tags/tag6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6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3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6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370061325&quot;,&quot;product_name&quot;:&quot;wps-wpp-pc&quot;,&quot;intention_code&quot;:&quot;wps_wpp_generate_doc_pay&quot;}*auto_gallery_ai_v2.1.6_ONLINE*3661643135316639326436353433616261303634636564643730346264393038-slide-26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6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6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6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337022754&quot;,&quot;product_name&quot;:&quot;wps-wpp-pc&quot;,&quot;intention_code&quot;:&quot;wps_wpp_generate_doc_pay&quot;}*auto_gallery_ai_v2.1.6_ONLINE*3661643135316639326436353433616261303634636564643730346264393038-slide-26"/>
</p:tagLst>
</file>

<file path=ppt/tags/tag6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6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4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9286"/>
  <p:tag name="KSO_WM_TEMPLATE_SLIDE_ID" val="slide_ea14bcc1890a96c2"/>
</p:tagLst>
</file>

<file path=ppt/tags/tag6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585b6eebb3152256d8dd224f827273c630fbb74"/>
  <p:tag name="KSO_WM_NEWLAYOUT_GROUP_ID" val="layout_10013"/>
  <p:tag name="KSO_WM_NEWLAYOUT_ID" val="slide_ae0306d391427932"/>
  <p:tag name="KSO_WM_UNIT_PRESET_TEXT" val="单击此处添加标题"/>
</p:tagLst>
</file>

<file path=ppt/tags/tag6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1/2dc88a61-7c04-461a-90c6-cedc48c4cf2e.jpg?Expires=1793947606\u0026AWSAccessKeyId=AKLT9NSy7kh8TIS1UzNqLRY2\u0026Signature=pYUJ%2FS5oR6N8fwCKCqfn6NJT3m4%3D&quot;,&quot;product_name&quot;:&quot;wps-wpp-pc&quot;,&quot;intention_code&quot;:&quot;wps_wpp_generate_doc_pay&quot;}*auto_qingqiu_ai_v2.1.6_ONLINE*3661643135316639326436353433616261303634636564643730346264393038-slide-27"/>
</p:tagLst>
</file>

<file path=ppt/tags/tag6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6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6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65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9286"/>
  <p:tag name="KSO_WM_TEMPLATE_SLIDE_ID" val="slide_ae0306d391427932"/>
</p:tagLst>
</file>

<file path=ppt/tags/tag656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657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c5e42eefa0b6891bfa0f3395e1908381a5fa9e7a"/>
  <p:tag name="KSO_WM_NEWLAYOUT_ID" val="377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5988"/>
  <p:tag name="KSO_WM_TEMPLATE_CATEGORY" val="custom"/>
</p:tagLst>
</file>

<file path=ppt/tags/tag658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47de9d0eaa58c516"/>
  <p:tag name="KSO_WM_TEMPLATE_INDEX" val="40485988"/>
  <p:tag name="KSO_WM_TEMPLATE_CATEGORY" val="custom"/>
  <p:tag name="KSO_WM_SLIDE_INDEX" val="5"/>
  <p:tag name="KSO_WM_SLIDE_ID" val="custom40485988_9"/>
  <p:tag name="KSO_WM_TEMPLATE_MASTER_TYPE" val="0"/>
  <p:tag name="KSO_WM_SLIDE_LAYOUT" val="a_b"/>
  <p:tag name="KSO_WM_SLIDE_LAYOUT_CNT" val="1_1"/>
  <p:tag name="KSO_WM_TAG_VERSION" val="3.0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77f50ea359e86ffae489c538154db87ca15dd7f"/>
  <p:tag name="KSO_WM_NEWLAYOUT_GROUP_ID" val="layout_61"/>
  <p:tag name="KSO_WM_NEWLAYOUT_ID" val="slide_62a85fdcd898282e"/>
</p:tagLst>
</file>

<file path=ppt/tags/tag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69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7.xml><?xml version="1.0" encoding="utf-8"?>
<p:tagLst xmlns:p="http://schemas.openxmlformats.org/presentationml/2006/main">
  <p:tag name="LayoutZOrder" val="8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7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45d594e3f735150c12729ba7ff68e6f207ca0b9"/>
  <p:tag name="KSO_WM_NEWLAYOUT_GROUP_ID" val="layout_10007"/>
  <p:tag name="KSO_WM_NEWLAYOUT_ID" val="slide_52518d7c36b0c5f7"/>
</p:tagLst>
</file>

<file path=ppt/tags/tag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.xml><?xml version="1.0" encoding="utf-8"?>
<p:tagLst xmlns:p="http://schemas.openxmlformats.org/presentationml/2006/main">
  <p:tag name="LayoutZOrder" val="9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5988"/>
  <p:tag name="KSO_WM_TEMPLATE_CATEGORY" val="custom"/>
</p:tagLst>
</file>

<file path=ppt/tags/tag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176d6c93ce3bcf0c79290199a244f47cd24dab4"/>
  <p:tag name="KSO_WM_NEWLAYOUT_GROUP_ID" val="layout_34"/>
  <p:tag name="KSO_WM_NEWLAYOUT_ID" val="slide_758c0c38998d981e"/>
</p:tagLst>
</file>

<file path=ppt/tags/tag9.xml><?xml version="1.0" encoding="utf-8"?>
<p:tagLst xmlns:p="http://schemas.openxmlformats.org/presentationml/2006/main">
  <p:tag name="KSO_WM_UNIT_TYPE" val="f"/>
  <p:tag name="KSO_WM_UNIT_SUBTYPE" val="a"/>
  <p:tag name="KSO_WM_UNIT_INDEX" val="5"/>
  <p:tag name="KSO_WM_BEAUTIFY_FLAG" val="#wm#"/>
  <p:tag name="KSO_WM_TAG_VERSION" val="3.0"/>
  <p:tag name="LayoutZOrder" val="10"/>
  <p:tag name="KSO_WM_UNIT_ID" val="_11*f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5988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96">
      <a:dk1>
        <a:srgbClr val="000000"/>
      </a:dk1>
      <a:lt1>
        <a:srgbClr val="FFFFFF"/>
      </a:lt1>
      <a:dk2>
        <a:srgbClr val="0D1439"/>
      </a:dk2>
      <a:lt2>
        <a:srgbClr val="FDF0F0"/>
      </a:lt2>
      <a:accent1>
        <a:srgbClr val="4159D3"/>
      </a:accent1>
      <a:accent2>
        <a:srgbClr val="F35151"/>
      </a:accent2>
      <a:accent3>
        <a:srgbClr val="4159D3"/>
      </a:accent3>
      <a:accent4>
        <a:srgbClr val="F35151"/>
      </a:accent4>
      <a:accent5>
        <a:srgbClr val="4159D3"/>
      </a:accent5>
      <a:accent6>
        <a:srgbClr val="F35151"/>
      </a:accent6>
      <a:hlink>
        <a:srgbClr val="0026E5"/>
      </a:hlink>
      <a:folHlink>
        <a:srgbClr val="7E1FAD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3409</Words>
  <Application>WPS 演示</Application>
  <PresentationFormat>宽屏</PresentationFormat>
  <Paragraphs>408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方正黑体_GBK</vt:lpstr>
      <vt:lpstr>思源黑体 Regular</vt:lpstr>
      <vt:lpstr>黑体</vt:lpstr>
      <vt:lpstr>Arial Unicode MS</vt:lpstr>
      <vt:lpstr>Calibri</vt:lpstr>
      <vt:lpstr>Office 主题</vt:lpstr>
      <vt:lpstr>1_Office 主题</vt:lpstr>
      <vt:lpstr>2025年绥棱县秸秆综合利用工作实施方案政策解读</vt:lpstr>
      <vt:lpstr>目录</vt:lpstr>
      <vt:lpstr>目录</vt:lpstr>
      <vt:lpstr>总体目标与工作思路</vt:lpstr>
      <vt:lpstr>工作总体目标</vt:lpstr>
      <vt:lpstr>工作核心思路</vt:lpstr>
      <vt:lpstr>重点任务部署</vt:lpstr>
      <vt:lpstr>作业任务落实与服务对接</vt:lpstr>
      <vt:lpstr>秸秆科学规范还田推进</vt:lpstr>
      <vt:lpstr>秸秆收储运体系建设与供需衔接</vt:lpstr>
      <vt:lpstr>扶持政策详解</vt:lpstr>
      <vt:lpstr>秸秆全量还田作业补助</vt:lpstr>
      <vt:lpstr>秸秆离田补助</vt:lpstr>
      <vt:lpstr>责任分工明确</vt:lpstr>
      <vt:lpstr>各部门主要职责</vt:lpstr>
      <vt:lpstr>乡（镇）责任落实</vt:lpstr>
      <vt:lpstr>保障措施保障</vt:lpstr>
      <vt:lpstr>工作推进与思想动员</vt:lpstr>
      <vt:lpstr>数据监管与宣传引导</vt:lpstr>
      <vt:lpstr>资金监管与使用规范</vt:lpstr>
      <vt:lpstr>方案实施与废止说明</vt:lpstr>
      <vt:lpstr>方案施行时间</vt:lpstr>
      <vt:lpstr>方案废止条件</vt:lpstr>
      <vt:lpstr>工作展望与总结</vt:lpstr>
      <vt:lpstr>工作成效预期</vt:lpstr>
      <vt:lpstr>政策解读</vt:lpstr>
      <vt:lpstr>政策核心亮点</vt:lpstr>
      <vt:lpstr>政策实施保障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2025年绥棱县秸秆综合利用工作实施方案</dc:title>
  <dc:creator/>
  <cp:lastModifiedBy>小道消息</cp:lastModifiedBy>
  <cp:revision>3</cp:revision>
  <dcterms:created xsi:type="dcterms:W3CDTF">2025-11-06T06:51:00Z</dcterms:created>
  <dcterms:modified xsi:type="dcterms:W3CDTF">2025-11-07T02:43:36Z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4D59AA82D766416794A740DCAE6F352E_13</vt:lpwstr>
  </property>
  <property fmtid="{D5CDD505-2E9C-101B-9397-08002B2CF9AE}" pid="4" name="KSOTemplateUUID">
    <vt:lpwstr>v1.0_ai_69796639286</vt:lpwstr>
  </property>
</Properties>
</file>